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6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8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9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07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0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0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5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79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3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38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726-AE28-448E-90C6-F5AE910FCD25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4530-6A32-4F9B-AD1F-4EB30F6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6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olorful music note clip art free clipart images | Kindergarten ...">
            <a:extLst>
              <a:ext uri="{FF2B5EF4-FFF2-40B4-BE49-F238E27FC236}">
                <a16:creationId xmlns:a16="http://schemas.microsoft.com/office/drawing/2014/main" id="{94ECF2FA-9532-44F3-999E-57EC3175C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3274">
            <a:off x="825141" y="54796"/>
            <a:ext cx="3496692" cy="2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lorful music note clip art free clipart images | Kindergarten ...">
            <a:extLst>
              <a:ext uri="{FF2B5EF4-FFF2-40B4-BE49-F238E27FC236}">
                <a16:creationId xmlns:a16="http://schemas.microsoft.com/office/drawing/2014/main" id="{BE0A2182-B065-499F-A82C-92C356D42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3274">
            <a:off x="8113368" y="54797"/>
            <a:ext cx="3496692" cy="2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20F76BD-70B5-43F4-80A9-A01D83F40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1392237"/>
          </a:xfrm>
        </p:spPr>
        <p:txBody>
          <a:bodyPr>
            <a:normAutofit/>
          </a:bodyPr>
          <a:lstStyle/>
          <a:p>
            <a:r>
              <a:rPr kumimoji="1" lang="en-US" altLang="ja-JP" sz="8800" b="1" dirty="0"/>
              <a:t>Song</a:t>
            </a:r>
            <a:endParaRPr kumimoji="1" lang="ja-JP" altLang="en-US" sz="8800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45D94B2-A386-415E-B485-5CBBC89395B1}"/>
              </a:ext>
            </a:extLst>
          </p:cNvPr>
          <p:cNvSpPr txBox="1">
            <a:spLocks/>
          </p:cNvSpPr>
          <p:nvPr/>
        </p:nvSpPr>
        <p:spPr>
          <a:xfrm>
            <a:off x="372869" y="2049755"/>
            <a:ext cx="6526696" cy="4116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US" altLang="ja-JP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What is your name?</a:t>
            </a:r>
          </a:p>
          <a:p>
            <a:pPr algn="l">
              <a:lnSpc>
                <a:spcPct val="170000"/>
              </a:lnSpc>
            </a:pPr>
            <a:r>
              <a:rPr lang="en-US" altLang="ja-JP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My name is~</a:t>
            </a:r>
          </a:p>
          <a:p>
            <a:pPr algn="l">
              <a:lnSpc>
                <a:spcPct val="170000"/>
              </a:lnSpc>
            </a:pPr>
            <a:r>
              <a:rPr lang="en-US" altLang="ja-JP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It is nice to meet you.</a:t>
            </a:r>
          </a:p>
          <a:p>
            <a:pPr algn="l">
              <a:lnSpc>
                <a:spcPct val="170000"/>
              </a:lnSpc>
            </a:pPr>
            <a:r>
              <a:rPr lang="en-US" altLang="ja-JP" sz="4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Lets be friends! </a:t>
            </a:r>
            <a:endParaRPr lang="ja-JP" altLang="en-US" sz="43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497C3D2-6E07-4B9A-ABA2-F51A35A51401}"/>
              </a:ext>
            </a:extLst>
          </p:cNvPr>
          <p:cNvSpPr txBox="1">
            <a:spLocks/>
          </p:cNvSpPr>
          <p:nvPr/>
        </p:nvSpPr>
        <p:spPr>
          <a:xfrm>
            <a:off x="7125428" y="1736034"/>
            <a:ext cx="5698435" cy="51219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20000"/>
              </a:lnSpc>
            </a:pPr>
            <a:r>
              <a:rPr lang="ja-JP" altLang="en-US" sz="13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名前は何ですか？</a:t>
            </a:r>
            <a:endParaRPr lang="en-US" altLang="ja-JP" sz="13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220000"/>
              </a:lnSpc>
            </a:pPr>
            <a:r>
              <a:rPr lang="ja-JP" altLang="en-US" sz="13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私の名前は～です。</a:t>
            </a:r>
            <a:endParaRPr lang="en-US" altLang="ja-JP" sz="13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220000"/>
              </a:lnSpc>
            </a:pPr>
            <a:r>
              <a:rPr lang="ja-JP" altLang="en-US" sz="13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よろしくお願いします。</a:t>
            </a:r>
            <a:endParaRPr lang="en-US" altLang="ja-JP" sz="13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220000"/>
              </a:lnSpc>
            </a:pPr>
            <a:r>
              <a:rPr lang="ja-JP" altLang="en-US" sz="138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友達になろう。</a:t>
            </a:r>
            <a:endParaRPr lang="en-US" altLang="ja-JP" sz="13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170000"/>
              </a:lnSpc>
            </a:pPr>
            <a:endParaRPr lang="ja-JP" altLang="en-US" sz="13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1D52DB-92D2-4726-B1B0-6D398F7579B4}"/>
              </a:ext>
            </a:extLst>
          </p:cNvPr>
          <p:cNvSpPr/>
          <p:nvPr/>
        </p:nvSpPr>
        <p:spPr>
          <a:xfrm rot="20509708">
            <a:off x="5626163" y="1636327"/>
            <a:ext cx="7393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8BAC59-3875-430E-AD85-DEC293FD590E}"/>
              </a:ext>
            </a:extLst>
          </p:cNvPr>
          <p:cNvSpPr/>
          <p:nvPr/>
        </p:nvSpPr>
        <p:spPr>
          <a:xfrm rot="21152344">
            <a:off x="3675050" y="2732621"/>
            <a:ext cx="7393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939DBC-C926-49BC-83A5-152B14A03551}"/>
              </a:ext>
            </a:extLst>
          </p:cNvPr>
          <p:cNvSpPr/>
          <p:nvPr/>
        </p:nvSpPr>
        <p:spPr>
          <a:xfrm rot="21152344">
            <a:off x="6134834" y="3951041"/>
            <a:ext cx="7393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x2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B83DF6-BD5E-4A58-A6EF-2D8E4BC14057}"/>
              </a:ext>
            </a:extLst>
          </p:cNvPr>
          <p:cNvSpPr/>
          <p:nvPr/>
        </p:nvSpPr>
        <p:spPr>
          <a:xfrm rot="21152344">
            <a:off x="4548219" y="4966747"/>
            <a:ext cx="7393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75697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Song</vt:lpstr>
    </vt:vector>
  </TitlesOfParts>
  <Company>豊岡市教育委員会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</dc:title>
  <dc:creator>豊岡市教育委員会</dc:creator>
  <cp:lastModifiedBy>豊岡市教育委員会</cp:lastModifiedBy>
  <cp:revision>1</cp:revision>
  <dcterms:created xsi:type="dcterms:W3CDTF">2020-06-05T02:39:28Z</dcterms:created>
  <dcterms:modified xsi:type="dcterms:W3CDTF">2020-06-05T02:41:44Z</dcterms:modified>
</cp:coreProperties>
</file>