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280C-F28C-FBE8-684A-BFFFC895D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394B5C-39B3-56C8-514C-1CA6308FD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42F07-F799-7B7C-DFF2-D0AAA8686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33C33-A5C0-42E5-8B7D-CB73AD414926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57E36-5AC7-321A-922D-B003B9140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656B1-5BE6-98FF-A58B-13850902E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6AE-3373-4D50-B234-471C6D47D1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560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26EE6-62B5-26DB-4629-52B9A11E0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97E77-D5F0-43B6-B485-023C1A140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3975C-440A-3930-EBD9-835648DF0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33C33-A5C0-42E5-8B7D-CB73AD414926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83EB3-6A5E-789A-890C-BD1665DE9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B6C06-CF16-73DD-F97E-E5DCE1AB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6AE-3373-4D50-B234-471C6D47D1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34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C5D067-03E0-326A-48E5-9DA60B551C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808F98-ADD7-0277-49F3-41ABB14B8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9E65A-837B-3978-B48C-02F8183E0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33C33-A5C0-42E5-8B7D-CB73AD414926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E4AEE-2E90-AB4E-C16C-A8BB86674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D5A4B-C314-8BC6-4307-7C1618D7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6AE-3373-4D50-B234-471C6D47D1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545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8EFC2-3368-C0BA-AEBB-51A1160A6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33EB2-6815-B64C-36FF-911B67224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74BA9-08C5-6F59-A28F-D3B3A1AE6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33C33-A5C0-42E5-8B7D-CB73AD414926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37746-2580-D67F-DBBA-C4EF4E2B4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D6860-0280-23C8-7B8B-F981B2CF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6AE-3373-4D50-B234-471C6D47D1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71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3E381-C86D-2EAD-3A9A-B7AD650B7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B0719-B0B6-F61D-0195-7E4CC323C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0B3D2-05C9-D6BF-3A11-D0186975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33C33-A5C0-42E5-8B7D-CB73AD414926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1906E-4573-AA5F-9846-641215D29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81246-906B-B82F-C8C1-C0E02749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6AE-3373-4D50-B234-471C6D47D1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15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7BB88-B84E-65C7-85B8-49D2FEB6C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5E9FA-28EC-CD42-79E7-3D3A420CB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DF1F7-1366-1653-02C8-AA428BF7D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0BAD4-D673-E7C3-1F34-EC14FB040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33C33-A5C0-42E5-8B7D-CB73AD414926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50B17-5F0D-77C8-C26F-264F0A409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C666C-4AF9-54A4-106C-0BE009D3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6AE-3373-4D50-B234-471C6D47D1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040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6C746-D70D-8B82-EECC-4CC08BDB2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A9D59-7B7C-F1AB-BC49-0BBC3F933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8967F6-57FF-F3EC-9767-F848CAFE8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55F43F-5B05-580B-AB3F-8AC28367ED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42208A-63D5-07A6-9894-24B157DB6F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F13888-ADE7-369F-796A-C10C8404D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33C33-A5C0-42E5-8B7D-CB73AD414926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9AF74-7E93-5F38-2B9B-6CD284EC6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7AF5E4-C468-330D-5088-5B691D13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6AE-3373-4D50-B234-471C6D47D1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642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CAEBF-56E4-FA26-521B-C8F1348E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3FFDF6-544A-5A1E-2D17-F77E53560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33C33-A5C0-42E5-8B7D-CB73AD414926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58415-7228-DE8B-4D2A-7F3003FB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37F263-F0FE-2AFE-ECDD-CB6D8241A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6AE-3373-4D50-B234-471C6D47D1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930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3848DC-0801-336B-1145-975163AEC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33C33-A5C0-42E5-8B7D-CB73AD414926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EB7A74-C744-D749-E532-7AF434E9E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D0AB14-61C3-4569-D68E-E1A127F92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6AE-3373-4D50-B234-471C6D47D1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2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02884-5A61-A2F9-3A0C-B8A1C559F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F4B06-DF69-E472-EC4E-B64E81863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0B66D5-5FBA-6823-5B99-3F4C1A3C4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5A5322-D775-D635-FCCD-6E7721D5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33C33-A5C0-42E5-8B7D-CB73AD414926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6DB5E-D83D-5583-81E5-9D89352DA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7A761-16E9-3D60-49AF-F3408623E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6AE-3373-4D50-B234-471C6D47D1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718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BF6DB-E09E-A96D-9F02-F4FBBF829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2819A2-25BC-FBCC-E8F7-14E988F8D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9D42F3-03A5-1E7E-33EF-82737D533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31022-619E-07F5-8211-417848454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33C33-A5C0-42E5-8B7D-CB73AD414926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FC6EC-CAB8-0061-9163-4B6374958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0B3D3-5508-E033-C31F-9665993A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76AE-3373-4D50-B234-471C6D47D1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96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21F382-C6FC-A64C-4338-CBFFA8424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A6D84-DA42-C824-DA96-8CEE624FB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F731-5F3A-ED25-8CB8-BF0E93730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33C33-A5C0-42E5-8B7D-CB73AD414926}" type="datetimeFigureOut">
              <a:rPr lang="en-CA" smtClean="0"/>
              <a:t>2022-06-24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42068-C6B2-3709-A0BA-3FC7FFCCA2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75F0E-C5ED-F84C-85AC-03FDB586D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D76AE-3373-4D50-B234-471C6D47D1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483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B52CE8-F41F-6300-A77B-744B539F625F}"/>
              </a:ext>
            </a:extLst>
          </p:cNvPr>
          <p:cNvSpPr txBox="1"/>
          <p:nvPr/>
        </p:nvSpPr>
        <p:spPr>
          <a:xfrm>
            <a:off x="502819" y="467418"/>
            <a:ext cx="3227429" cy="9677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Do you have ________?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ja-JP" altLang="en-US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ドゥー   ユー   ハブ</a:t>
            </a:r>
            <a:r>
              <a:rPr lang="en-CA" altLang="ja-JP" sz="2400" b="1" i="0" dirty="0">
                <a:solidFill>
                  <a:srgbClr val="0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______?</a:t>
            </a:r>
            <a:endParaRPr lang="en-CA" sz="1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clipart glasses">
            <a:extLst>
              <a:ext uri="{FF2B5EF4-FFF2-40B4-BE49-F238E27FC236}">
                <a16:creationId xmlns:a16="http://schemas.microsoft.com/office/drawing/2014/main" id="{135264A8-2787-BE76-EEC0-F9B0E1458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19" y="2144384"/>
            <a:ext cx="1264174" cy="70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n on Free Clipart Download">
            <a:extLst>
              <a:ext uri="{FF2B5EF4-FFF2-40B4-BE49-F238E27FC236}">
                <a16:creationId xmlns:a16="http://schemas.microsoft.com/office/drawing/2014/main" id="{5E98D7AC-9577-E15B-5F02-430CD58DC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19" y="4298228"/>
            <a:ext cx="1303356" cy="88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ig Beard Image, Beard Clipart, Big Beard, Creative Beard PNG Transparent  Clipart Image and PSD File for Free Download">
            <a:extLst>
              <a:ext uri="{FF2B5EF4-FFF2-40B4-BE49-F238E27FC236}">
                <a16:creationId xmlns:a16="http://schemas.microsoft.com/office/drawing/2014/main" id="{C67BA3E8-2D71-C6E2-3AED-AF617F4A23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47"/>
          <a:stretch/>
        </p:blipFill>
        <p:spPr bwMode="auto">
          <a:xfrm>
            <a:off x="379003" y="5286661"/>
            <a:ext cx="1446550" cy="1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at clip art borders free clipart images 2 - Clipartix">
            <a:extLst>
              <a:ext uri="{FF2B5EF4-FFF2-40B4-BE49-F238E27FC236}">
                <a16:creationId xmlns:a16="http://schemas.microsoft.com/office/drawing/2014/main" id="{3D5B3AD7-A488-16B1-8A2E-9DAD40540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9" y="3130390"/>
            <a:ext cx="1653358" cy="88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et of Portraits of Young Girls with Different Hairstyles. Different Hair  Color Stock Illustration - Illustration of cartoon, face: 143690554">
            <a:extLst>
              <a:ext uri="{FF2B5EF4-FFF2-40B4-BE49-F238E27FC236}">
                <a16:creationId xmlns:a16="http://schemas.microsoft.com/office/drawing/2014/main" id="{B74615D7-6C58-6132-E5E0-155C3B791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034" y="3083639"/>
            <a:ext cx="3189073" cy="363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ald clipart - Clip Art Library">
            <a:extLst>
              <a:ext uri="{FF2B5EF4-FFF2-40B4-BE49-F238E27FC236}">
                <a16:creationId xmlns:a16="http://schemas.microsoft.com/office/drawing/2014/main" id="{D01B6406-DB86-2B6E-2527-112465799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60" y="4742873"/>
            <a:ext cx="1138628" cy="133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21D80B3-A349-19D2-5DFE-8AF317B5CA2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48774"/>
          <a:stretch/>
        </p:blipFill>
        <p:spPr>
          <a:xfrm>
            <a:off x="4064779" y="1946816"/>
            <a:ext cx="1456015" cy="1405892"/>
          </a:xfrm>
          <a:prstGeom prst="rect">
            <a:avLst/>
          </a:prstGeom>
        </p:spPr>
      </p:pic>
      <p:pic>
        <p:nvPicPr>
          <p:cNvPr id="1038" name="Picture 14" descr="Two Women Long and Short Hair Style Hand Drawn Vector Illustration in  Cartoon Style Stock Illustration - Illustration of modern, banners:  160360647">
            <a:extLst>
              <a:ext uri="{FF2B5EF4-FFF2-40B4-BE49-F238E27FC236}">
                <a16:creationId xmlns:a16="http://schemas.microsoft.com/office/drawing/2014/main" id="{CF65D657-013C-BB99-2659-2B502E91ED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2" b="22498"/>
          <a:stretch/>
        </p:blipFill>
        <p:spPr bwMode="auto">
          <a:xfrm>
            <a:off x="8351673" y="1035626"/>
            <a:ext cx="3605797" cy="192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58F5D3B-1E13-A70D-0463-B80A9D2203BA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0496"/>
          <a:stretch/>
        </p:blipFill>
        <p:spPr>
          <a:xfrm>
            <a:off x="4022135" y="3310671"/>
            <a:ext cx="1407078" cy="140589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ADFC8FC-5C6E-35A3-DAF7-4403B51FB9F4}"/>
              </a:ext>
            </a:extLst>
          </p:cNvPr>
          <p:cNvSpPr txBox="1"/>
          <p:nvPr/>
        </p:nvSpPr>
        <p:spPr>
          <a:xfrm>
            <a:off x="1920179" y="2323698"/>
            <a:ext cx="223618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altLang="ja-JP" b="1" dirty="0">
                <a:solidFill>
                  <a:srgbClr val="000000"/>
                </a:solidFill>
                <a:latin typeface="Verdana" panose="020B0604030504040204" pitchFamily="34" charset="0"/>
              </a:rPr>
              <a:t>g</a:t>
            </a:r>
            <a:r>
              <a:rPr lang="en-CA" altLang="ja-JP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lasses</a:t>
            </a:r>
          </a:p>
          <a:p>
            <a:r>
              <a:rPr lang="ja-JP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グラーセズ</a:t>
            </a:r>
            <a:endParaRPr lang="en-CA" altLang="ja-JP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en-CA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CA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CA" b="1" dirty="0">
                <a:solidFill>
                  <a:srgbClr val="000000"/>
                </a:solidFill>
                <a:latin typeface="Verdana" panose="020B0604030504040204" pitchFamily="34" charset="0"/>
              </a:rPr>
              <a:t>a hat</a:t>
            </a:r>
          </a:p>
          <a:p>
            <a:r>
              <a:rPr lang="ja-JP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アー  ハット</a:t>
            </a:r>
            <a:endParaRPr lang="en-CA" altLang="ja-JP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en-CA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CA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CA" b="1" dirty="0">
                <a:solidFill>
                  <a:srgbClr val="000000"/>
                </a:solidFill>
                <a:latin typeface="Verdana" panose="020B0604030504040204" pitchFamily="34" charset="0"/>
              </a:rPr>
              <a:t>a moustache</a:t>
            </a:r>
          </a:p>
          <a:p>
            <a:r>
              <a:rPr lang="ja-JP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アー  マスターシュ</a:t>
            </a:r>
            <a:endParaRPr lang="en-CA" altLang="ja-JP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en-CA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CA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CA" b="1" dirty="0">
                <a:solidFill>
                  <a:srgbClr val="000000"/>
                </a:solidFill>
                <a:latin typeface="Verdana" panose="020B0604030504040204" pitchFamily="34" charset="0"/>
              </a:rPr>
              <a:t>a beard</a:t>
            </a:r>
          </a:p>
          <a:p>
            <a:r>
              <a:rPr lang="ja-JP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アー  ビアド</a:t>
            </a:r>
            <a:endParaRPr lang="en-CA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DBC395-F7B2-AFE4-DABA-1404BFFCEDF3}"/>
              </a:ext>
            </a:extLst>
          </p:cNvPr>
          <p:cNvSpPr txBox="1"/>
          <p:nvPr/>
        </p:nvSpPr>
        <p:spPr>
          <a:xfrm>
            <a:off x="5443013" y="2360307"/>
            <a:ext cx="289431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altLang="ja-JP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 small nose</a:t>
            </a:r>
          </a:p>
          <a:p>
            <a:r>
              <a:rPr lang="ja-JP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アー  スモール  ノーズ</a:t>
            </a:r>
            <a:endParaRPr lang="en-CA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CA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CA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CA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CA" b="1" dirty="0">
                <a:solidFill>
                  <a:srgbClr val="000000"/>
                </a:solidFill>
                <a:latin typeface="Verdana" panose="020B0604030504040204" pitchFamily="34" charset="0"/>
              </a:rPr>
              <a:t>a big nose</a:t>
            </a:r>
          </a:p>
          <a:p>
            <a:r>
              <a:rPr lang="ja-JP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アー  ビグ  ノーズ</a:t>
            </a:r>
            <a:endParaRPr lang="en-CA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CA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CA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en-CA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CA" b="1" dirty="0">
                <a:solidFill>
                  <a:srgbClr val="000000"/>
                </a:solidFill>
                <a:latin typeface="Verdana" panose="020B0604030504040204" pitchFamily="34" charset="0"/>
              </a:rPr>
              <a:t>a bald head</a:t>
            </a:r>
          </a:p>
          <a:p>
            <a:r>
              <a:rPr lang="ja-JP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アー  ボールド  ヘッド</a:t>
            </a:r>
            <a:endParaRPr lang="en-CA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5A6BD3-FA89-DE8E-218A-DFDDCFB4E85F}"/>
              </a:ext>
            </a:extLst>
          </p:cNvPr>
          <p:cNvSpPr txBox="1"/>
          <p:nvPr/>
        </p:nvSpPr>
        <p:spPr>
          <a:xfrm>
            <a:off x="9529315" y="271001"/>
            <a:ext cx="1451597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CA" altLang="ja-JP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____ hair</a:t>
            </a:r>
          </a:p>
          <a:p>
            <a:r>
              <a:rPr lang="en-CA" altLang="ja-JP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____ </a:t>
            </a:r>
            <a:r>
              <a:rPr lang="ja-JP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ヘア</a:t>
            </a:r>
            <a:endParaRPr lang="en-CA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6C9F85-680E-4285-3839-2E5736F6F8F8}"/>
              </a:ext>
            </a:extLst>
          </p:cNvPr>
          <p:cNvSpPr txBox="1"/>
          <p:nvPr/>
        </p:nvSpPr>
        <p:spPr>
          <a:xfrm>
            <a:off x="8864245" y="2520678"/>
            <a:ext cx="278173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CA" altLang="ja-JP" b="1" dirty="0">
                <a:solidFill>
                  <a:srgbClr val="000000"/>
                </a:solidFill>
                <a:latin typeface="Verdana" panose="020B0604030504040204" pitchFamily="34" charset="0"/>
              </a:rPr>
              <a:t>s</a:t>
            </a:r>
            <a:r>
              <a:rPr lang="en-CA" altLang="ja-JP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hort             long</a:t>
            </a:r>
          </a:p>
          <a:p>
            <a:r>
              <a:rPr lang="ja-JP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ショート          ロング</a:t>
            </a:r>
            <a:endParaRPr lang="en-CA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C98D62-E421-921A-7B7B-39DD8919A06E}"/>
              </a:ext>
            </a:extLst>
          </p:cNvPr>
          <p:cNvSpPr txBox="1"/>
          <p:nvPr/>
        </p:nvSpPr>
        <p:spPr>
          <a:xfrm>
            <a:off x="8825497" y="4328895"/>
            <a:ext cx="278173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CA" altLang="ja-JP" b="1" dirty="0">
                <a:solidFill>
                  <a:srgbClr val="000000"/>
                </a:solidFill>
                <a:latin typeface="Verdana" panose="020B0604030504040204" pitchFamily="34" charset="0"/>
              </a:rPr>
              <a:t>b</a:t>
            </a:r>
            <a:r>
              <a:rPr lang="en-CA" altLang="ja-JP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lack            blonde</a:t>
            </a:r>
          </a:p>
          <a:p>
            <a:r>
              <a:rPr lang="ja-JP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ブラック         ブロンド</a:t>
            </a:r>
            <a:endParaRPr lang="en-CA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373C8A-C23F-189E-72F6-C3D47DD4EDEC}"/>
              </a:ext>
            </a:extLst>
          </p:cNvPr>
          <p:cNvSpPr txBox="1"/>
          <p:nvPr/>
        </p:nvSpPr>
        <p:spPr>
          <a:xfrm>
            <a:off x="8825497" y="6053279"/>
            <a:ext cx="2781736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CA" altLang="ja-JP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red               brown</a:t>
            </a:r>
          </a:p>
          <a:p>
            <a:r>
              <a:rPr lang="ja-JP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レッド            ブラウン</a:t>
            </a:r>
            <a:endParaRPr lang="en-CA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E5A13D6-117F-CD9F-E3C4-3B30C95F9D11}"/>
              </a:ext>
            </a:extLst>
          </p:cNvPr>
          <p:cNvSpPr txBox="1"/>
          <p:nvPr/>
        </p:nvSpPr>
        <p:spPr>
          <a:xfrm>
            <a:off x="4281618" y="569753"/>
            <a:ext cx="3903807" cy="7630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CA" sz="24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Yes, I do. / No, I don’t.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ja-JP" altLang="en-US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イェス   アイ   ドゥー    </a:t>
            </a:r>
            <a:r>
              <a:rPr lang="en-CA" altLang="ja-JP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/    </a:t>
            </a:r>
            <a:r>
              <a:rPr lang="ja-JP" altLang="en-US" sz="11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ノー   アイ   ドーント</a:t>
            </a:r>
            <a:endParaRPr lang="en-CA" sz="1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141F623-AE42-7852-9951-1E54D4068106}"/>
              </a:ext>
            </a:extLst>
          </p:cNvPr>
          <p:cNvSpPr/>
          <p:nvPr/>
        </p:nvSpPr>
        <p:spPr>
          <a:xfrm>
            <a:off x="3870817" y="759672"/>
            <a:ext cx="282083" cy="2759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78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 animBg="1"/>
      <p:bldP spid="21" grpId="0" animBg="1"/>
      <p:bldP spid="22" grpId="0" animBg="1"/>
      <p:bldP spid="23" grpId="0" animBg="1"/>
      <p:bldP spid="24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137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Stassi La</dc:creator>
  <cp:lastModifiedBy>Stassi La</cp:lastModifiedBy>
  <cp:revision>5</cp:revision>
  <dcterms:created xsi:type="dcterms:W3CDTF">2022-06-24T00:12:54Z</dcterms:created>
  <dcterms:modified xsi:type="dcterms:W3CDTF">2022-06-24T02:55:26Z</dcterms:modified>
</cp:coreProperties>
</file>