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8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10T00:00:16.422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1184 1 7362,'11'22'4042,"-8"-11"-4051,-1 0 1,0 1-1,-1-1 1,0 15-1,-2 11 42,-1 0 1,-3 0-1,0-1 0,-3 1 0,-1-1 1,-1-1-1,-2 0 0,-2 0 0,-1-1 0,-1-1 1,-38 55-1,17-35 32,-3-1 0,-2-2 0,-2-2-1,-2-2 1,-100 77 0,114-100-9,-2-1 0,0-1 0,-2-2 0,0-2 0,-1-1 0,-39 11 0,49-19-153,-2-1 1,1-1 0,-1-2-1,0-1 1,1-1 0,-1-1-1,0-2 1,0-1 0,-34-6-1,15-5-1807,4-5 129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10T00:00:23.452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1 446 3625,'4'-6'1552,"0"0"-1,0 0 1,0-1 0,-1 1 0,4-10 0,12-21-933,57-52-320,-30 40-287,61-59 59,-18 19-3643,-67 63 1241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10T00:01:02.617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19 1 4545,'-9'6'1965,"0"5"63,10-11-1974,0 1 0,0 0 0,0-1 0,0 1 0,0-1 0,0 1 0,0-1 0,0 1 0,0-1-1,0 0 1,0 0 0,1 1 0,-1-1 0,0 0 0,0 0 0,0 0 0,2 0 0,7 0-29,-6 0 11,0 0 0,0 1 0,0-1 0,0 1 0,0-1 1,-1 1-1,1 1 0,0-1 0,0 0 0,0 1 0,-1 0 0,1 0 0,3 3 0,47 44 383,47 39-109,-9-22-166,41 32-2498,-105-72 653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10T00:01:05.494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16 0 2425,'-1'0'296,"1"0"0,-1 1 0,0-1 1,1 0-1,-1 0 0,0 0 1,1 1-1,-1-1 0,0 0 1,1 1-1,-1-1 0,1 0 1,-1 1-1,1-1 0,-1 1 1,1-1-1,-1 1 0,1-1 0,-1 1 1,0 1-1,-1 14 1555,11 22-3112,-6-27 1874,56 291-509,-34-192-58,-10-38-215,32 92-1,-32-129-1420,-3-16 88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10T00:01:06.532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6 0 4577,'0'0'86,"0"0"-1,-1 0 1,1 1 0,0-1 0,-1 0-1,1 0 1,0 0 0,0 1 0,-1-1-1,1 0 1,0 0 0,0 1 0,-1-1-1,1 0 1,0 1 0,0-1 0,0 0-1,-1 1 1,1-1 0,0 0 0,0 1-1,0-1 1,0 0 0,0 1-1,0-1 1,0 0 0,0 1 0,0-1-1,0 0 1,0 1 0,0-1 0,0 1-1,0-1 1,0 0 0,0 1 0,4 20-460,-3-13 627,23 160-1672,-19-151 256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10T00:01:07.062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8 166 2128,'-4'57'1585,"2"-31"-361,1 3-88,2-5-1104,1 0-40,0-9-40,0 1-488,0-4-688,1-6 32</inkml:trace>
  <inkml:trace contextRef="#ctx0" brushRef="#br0" timeOffset="1">2 11 4713,'0'-8'1168,"1"5"305,1 4-1345,1 4-56,3 8-8,2 10 16,0 5 88,2 11 8,1 2-56,2 1-32,2-8-24,1 2-24,-2-8-40,1-2-64,-3-7-96,-3-1-1265,-4-5-255,2-6-408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10T00:01:07.683"/>
    </inkml:context>
    <inkml:brush xml:id="br0">
      <inkml:brushProperty name="width" value="0.1" units="cm"/>
      <inkml:brushProperty name="height" value="0.1" units="cm"/>
      <inkml:brushProperty name="color" value="#CC0066"/>
    </inkml:brush>
  </inkml:definitions>
  <inkml:trace contextRef="#ctx0" brushRef="#br0">2 1 4593,'-1'20'1032,"1"8"417,1-1-1337,0 7-80,3-5-8,3 4-8,2-6 8,1 2-16,2-3-24,-1 0-793,0-1-647,2 2-80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4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3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7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0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5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3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6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0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8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8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07001-46B5-420D-B08C-6604BA9BB99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9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2" Type="http://schemas.openxmlformats.org/officeDocument/2006/relationships/image" Target="../media/image1.jpe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1C272D-4486-4AC0-BDF7-B3A2BB44B9E7}"/>
              </a:ext>
            </a:extLst>
          </p:cNvPr>
          <p:cNvSpPr txBox="1"/>
          <p:nvPr/>
        </p:nvSpPr>
        <p:spPr>
          <a:xfrm>
            <a:off x="103889" y="176811"/>
            <a:ext cx="9536176" cy="115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733" dirty="0">
                <a:latin typeface="Comic Sans MS" panose="030F0702030302020204" pitchFamily="66" charset="0"/>
              </a:rPr>
              <a:t>Name _________________ Class ___- ___ Number ___ Date ___________________</a:t>
            </a:r>
          </a:p>
          <a:p>
            <a:pPr algn="ctr">
              <a:lnSpc>
                <a:spcPct val="150000"/>
              </a:lnSpc>
            </a:pPr>
            <a:r>
              <a:rPr lang="en-US" sz="2600" b="1" dirty="0">
                <a:latin typeface="Comic Sans MS" panose="030F0702030302020204" pitchFamily="66" charset="0"/>
              </a:rPr>
              <a:t>Directions – walk to Tenjin</a:t>
            </a:r>
            <a:endParaRPr lang="en-US" sz="2600" dirty="0"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3DDDFD-9C14-4874-9168-BD305EB3DC32}"/>
              </a:ext>
            </a:extLst>
          </p:cNvPr>
          <p:cNvSpPr txBox="1"/>
          <p:nvPr/>
        </p:nvSpPr>
        <p:spPr>
          <a:xfrm>
            <a:off x="581313" y="1859339"/>
            <a:ext cx="4290664" cy="4278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Excuse me. Could you tell me how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to get to ___________ ___________?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Yes.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OK. Which line should I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take from there?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Great. Thank you very much.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8760AF-40AD-42A3-8F41-AAFDFC3EFDCE}"/>
              </a:ext>
            </a:extLst>
          </p:cNvPr>
          <p:cNvSpPr txBox="1"/>
          <p:nvPr/>
        </p:nvSpPr>
        <p:spPr>
          <a:xfrm>
            <a:off x="4259328" y="1844158"/>
            <a:ext cx="4365503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Sure. We are at ___________ ___________ now.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Go to ___________ ___________ and walk to ___________ ___________.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Take the ___________ ___________.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I think it’ll take about ________ minutes from here to ___________ ___________.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You’re welcome.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23B3E39-C0CB-467B-B9E9-E94C6D80E0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22" t="45521" r="26300" b="24469"/>
          <a:stretch/>
        </p:blipFill>
        <p:spPr bwMode="auto">
          <a:xfrm>
            <a:off x="7699248" y="917482"/>
            <a:ext cx="1623473" cy="235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CA069DC-0C50-4381-BA4F-6F097671C78B}"/>
              </a:ext>
            </a:extLst>
          </p:cNvPr>
          <p:cNvSpPr/>
          <p:nvPr/>
        </p:nvSpPr>
        <p:spPr>
          <a:xfrm>
            <a:off x="8344312" y="712803"/>
            <a:ext cx="980373" cy="2020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9221CA-59E0-42FA-8998-13832C7E98E1}"/>
              </a:ext>
            </a:extLst>
          </p:cNvPr>
          <p:cNvSpPr/>
          <p:nvPr/>
        </p:nvSpPr>
        <p:spPr>
          <a:xfrm>
            <a:off x="8346683" y="860800"/>
            <a:ext cx="1058510" cy="1020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D92E3A-7712-4899-960A-5EAE373ED2A2}"/>
              </a:ext>
            </a:extLst>
          </p:cNvPr>
          <p:cNvSpPr/>
          <p:nvPr/>
        </p:nvSpPr>
        <p:spPr>
          <a:xfrm>
            <a:off x="8581555" y="891756"/>
            <a:ext cx="1058510" cy="2020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4ECAE-C62D-425B-8227-53C64F89504A}"/>
              </a:ext>
            </a:extLst>
          </p:cNvPr>
          <p:cNvSpPr/>
          <p:nvPr/>
        </p:nvSpPr>
        <p:spPr>
          <a:xfrm>
            <a:off x="7196328" y="931963"/>
            <a:ext cx="642017" cy="77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BFAF4E-EF76-49C5-953D-B19E9DEC8D6B}"/>
              </a:ext>
            </a:extLst>
          </p:cNvPr>
          <p:cNvSpPr/>
          <p:nvPr/>
        </p:nvSpPr>
        <p:spPr>
          <a:xfrm>
            <a:off x="7434072" y="766525"/>
            <a:ext cx="1888649" cy="2726483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C949A7-7668-478B-8B09-2479F927B602}"/>
              </a:ext>
            </a:extLst>
          </p:cNvPr>
          <p:cNvSpPr/>
          <p:nvPr/>
        </p:nvSpPr>
        <p:spPr>
          <a:xfrm>
            <a:off x="4305999" y="3875608"/>
            <a:ext cx="4072397" cy="396184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3091EDE-96EA-4BDF-8075-45E0D19B8DBF}"/>
                  </a:ext>
                </a:extLst>
              </p14:cNvPr>
              <p14:cNvContentPartPr/>
              <p14:nvPr/>
            </p14:nvContentPartPr>
            <p14:xfrm>
              <a:off x="8547072" y="3599052"/>
              <a:ext cx="433800" cy="4039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3091EDE-96EA-4BDF-8075-45E0D19B8DB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29432" y="3581412"/>
                <a:ext cx="469440" cy="43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437A1923-26A4-46E5-B872-9A5197693287}"/>
                  </a:ext>
                </a:extLst>
              </p14:cNvPr>
              <p14:cNvContentPartPr/>
              <p14:nvPr/>
            </p14:nvContentPartPr>
            <p14:xfrm>
              <a:off x="8556792" y="3815412"/>
              <a:ext cx="138960" cy="1609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437A1923-26A4-46E5-B872-9A519769328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539152" y="3797772"/>
                <a:ext cx="174600" cy="19656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id="{250BAE69-C879-43FD-8600-EED36E4B9A75}"/>
              </a:ext>
            </a:extLst>
          </p:cNvPr>
          <p:cNvGrpSpPr/>
          <p:nvPr/>
        </p:nvGrpSpPr>
        <p:grpSpPr>
          <a:xfrm>
            <a:off x="8541312" y="3825852"/>
            <a:ext cx="206640" cy="291240"/>
            <a:chOff x="8541312" y="3825852"/>
            <a:chExt cx="206640" cy="291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B922FD0-E362-464A-A3AE-AC4D47F79388}"/>
                    </a:ext>
                  </a:extLst>
                </p14:cNvPr>
                <p14:cNvContentPartPr/>
                <p14:nvPr/>
              </p14:nvContentPartPr>
              <p14:xfrm>
                <a:off x="8541312" y="3984252"/>
                <a:ext cx="178920" cy="1328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B922FD0-E362-464A-A3AE-AC4D47F7938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523672" y="3966612"/>
                  <a:ext cx="21456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1AC3349-9298-4563-A1B9-F25BB64F7FFE}"/>
                    </a:ext>
                  </a:extLst>
                </p14:cNvPr>
                <p14:cNvContentPartPr/>
                <p14:nvPr/>
              </p14:nvContentPartPr>
              <p14:xfrm>
                <a:off x="8680632" y="3825852"/>
                <a:ext cx="67320" cy="2797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1AC3349-9298-4563-A1B9-F25BB64F7FF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662992" y="3807852"/>
                  <a:ext cx="102960" cy="31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9DCE51B-B715-4D5B-88B4-12231E1440E0}"/>
                    </a:ext>
                  </a:extLst>
                </p14:cNvPr>
                <p14:cNvContentPartPr/>
                <p14:nvPr/>
              </p14:nvContentPartPr>
              <p14:xfrm>
                <a:off x="8596752" y="3935292"/>
                <a:ext cx="12600" cy="813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9DCE51B-B715-4D5B-88B4-12231E1440E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579112" y="3917292"/>
                  <a:ext cx="4824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EE180996-640D-4ABB-8D0A-A795503ACE0B}"/>
                    </a:ext>
                  </a:extLst>
                </p14:cNvPr>
                <p14:cNvContentPartPr/>
                <p14:nvPr/>
              </p14:nvContentPartPr>
              <p14:xfrm>
                <a:off x="8619072" y="3892092"/>
                <a:ext cx="56520" cy="1353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EE180996-640D-4ABB-8D0A-A795503ACE0B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8601432" y="3874092"/>
                  <a:ext cx="9216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20D87FD2-AD30-468B-9639-F486A86878B8}"/>
                    </a:ext>
                  </a:extLst>
                </p14:cNvPr>
                <p14:cNvContentPartPr/>
                <p14:nvPr/>
              </p14:nvContentPartPr>
              <p14:xfrm>
                <a:off x="8657952" y="3909012"/>
                <a:ext cx="29160" cy="1195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20D87FD2-AD30-468B-9639-F486A86878B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640312" y="3891372"/>
                  <a:ext cx="64800" cy="155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701557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735</TotalTime>
  <Words>83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Deventer Rebecca</dc:creator>
  <cp:lastModifiedBy>van Deventer Rebecca</cp:lastModifiedBy>
  <cp:revision>12</cp:revision>
  <cp:lastPrinted>2020-09-08T02:02:57Z</cp:lastPrinted>
  <dcterms:created xsi:type="dcterms:W3CDTF">2020-06-01T01:18:13Z</dcterms:created>
  <dcterms:modified xsi:type="dcterms:W3CDTF">2020-09-10T06:55:30Z</dcterms:modified>
</cp:coreProperties>
</file>