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>
        <p:scale>
          <a:sx n="66" d="100"/>
          <a:sy n="66" d="100"/>
        </p:scale>
        <p:origin x="110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82010F-DC8B-5AC5-EAFC-78CBFB901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2150C6-C36F-101B-75FB-54AA21DDC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4C7CD6-7CBB-17EC-A427-1DE7F5C78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6FFF-2EF0-419C-8D7A-CDA16D1BB585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FD8E2C-2F0D-66A6-82DB-B8A3E3B82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3234F3-7FA7-495B-55F3-D8680572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9B8-1D65-47BD-8B19-C8B95B48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91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AF0F13-66C1-9402-792E-D2978AAA1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5F5222-A2C7-9D13-7882-D0BE87016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7EC9DA-A34D-19DD-FD46-5C7CCF5A0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6FFF-2EF0-419C-8D7A-CDA16D1BB585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762B85-08E4-8BCE-F5DF-99E0E2290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665403-1688-F823-452E-912E06C8A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9B8-1D65-47BD-8B19-C8B95B48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79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3A2ADCF-DCE3-5C67-65C0-DF09FBDFD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79AADFD-AE1A-5FA2-7AD0-B8C430E1B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54CB7B-6D47-921B-0D25-02F7D6093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6FFF-2EF0-419C-8D7A-CDA16D1BB585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B18D8C-01D6-4E7F-B7CF-62AE7962D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98002C-2152-FBB4-2806-A8EA3C21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9B8-1D65-47BD-8B19-C8B95B48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17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28BFDE-CB03-67E2-ED23-BB93A5FF5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4819AC-5BAD-4980-50C5-CC6AA4CCE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4F32C6-AE9B-EE70-3E68-6DC287606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6FFF-2EF0-419C-8D7A-CDA16D1BB585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407669-B81F-266B-E057-AD665DF0B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1D038D-1647-BA09-D065-73C80110A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9B8-1D65-47BD-8B19-C8B95B48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27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169CBD-411A-87B2-0CAB-5469238A1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34B5C9-6C69-F1D5-7519-44E56E3BD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6F819B-B411-C9D8-8781-119CE8A4B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6FFF-2EF0-419C-8D7A-CDA16D1BB585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E7F684-38DE-C678-F858-A75643ED9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366D9C-BC7D-CCF4-B713-45273125D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9B8-1D65-47BD-8B19-C8B95B48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55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CB77C-B8AB-B02B-BC8C-C3ED2DC57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5B2098-992B-3ECF-74CD-1EB77FFD42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E74236E-6BA8-F871-B162-91A6266E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DE0B11-0E9D-2500-FEC2-B6B09C1F7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6FFF-2EF0-419C-8D7A-CDA16D1BB585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0591E1-BC21-5639-563A-E5A9C8439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21C870-A85A-97E2-4D84-005686434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9B8-1D65-47BD-8B19-C8B95B48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90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78111-D822-5610-B00E-8D7DE27E5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2B800C-4498-7324-2F0C-603FEF813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966C77-7F56-0C68-840F-6E63E7B48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6950B06-C26F-7833-1456-A4EEA93F2C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4B304D3-47A9-1D06-6FAE-00209737E3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E9D2FE2-25D3-1300-44C0-659AFFD11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6FFF-2EF0-419C-8D7A-CDA16D1BB585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1E98C4-5916-AA3F-BC66-6D84CFD61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B0D30D4-EBBC-9D8A-4A71-E317CAA4D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9B8-1D65-47BD-8B19-C8B95B48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13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2C8BF4-213A-6874-4700-66BF21A4D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11ADA00-27E7-3C9E-F0AE-021FBDFAB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6FFF-2EF0-419C-8D7A-CDA16D1BB585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CBE8978-0297-B367-C79C-55B9C7A1B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71293B1-494C-F39F-3EBC-DA9CF348B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9B8-1D65-47BD-8B19-C8B95B48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918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B0CF909-B165-B63E-1528-8AD8B8F2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6FFF-2EF0-419C-8D7A-CDA16D1BB585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14944B3-F767-0236-991A-F06AC3AF4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B9C7D2-1ED7-20D8-2423-B4479FAE3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9B8-1D65-47BD-8B19-C8B95B48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96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4BCA41-198D-BBB5-2F41-E879529ED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290476-3A89-FCA6-C1EC-DD193AEB9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9633558-61BF-D010-78D3-30565E56C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1025F8-66BE-D4F3-699E-F8DE25C23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6FFF-2EF0-419C-8D7A-CDA16D1BB585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99F776-6778-DCAC-5470-5E9DF30B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77F439-2868-FF9F-6597-1CC10DC5B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9B8-1D65-47BD-8B19-C8B95B48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1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D70291-5FBE-8B6B-A74D-E3B86EB9D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48CC03-A06C-3481-704B-7071EB696D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0F9269-BAC6-6171-C2F2-FEEB66A83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DA9337-FC56-0179-4518-500960906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6FFF-2EF0-419C-8D7A-CDA16D1BB585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9EF749-3E17-76B2-4B72-7D082880D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E58F0E-E151-D8F6-7AF5-52FF38687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49B8-1D65-47BD-8B19-C8B95B48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20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6B6D93B-663B-AA94-799A-6AB23397B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4CC7CE-8846-3F38-CB9C-D42DB1076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8E9506-AB7B-91DF-5072-CF6BF41051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6FFF-2EF0-419C-8D7A-CDA16D1BB585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DE73E-8C02-6C2F-E1CA-C2116523A4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9DC51D-DBC6-2129-984F-2E8DFC769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249B8-1D65-47BD-8B19-C8B95B48F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2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64343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67977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37384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03034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69857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91727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97710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39070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6059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28776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819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99501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64578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38556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99942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70037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94220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78832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42576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9314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37474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41334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14360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94140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4D70223-9334-168C-69A1-8D722E98389E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CEA625-320C-E01C-E047-B88AB99DFED7}"/>
              </a:ext>
            </a:extLst>
          </p:cNvPr>
          <p:cNvSpPr txBox="1"/>
          <p:nvPr/>
        </p:nvSpPr>
        <p:spPr>
          <a:xfrm>
            <a:off x="4271058" y="1273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BDE7A-D4CD-64B0-BFBC-A578439FA038}"/>
              </a:ext>
            </a:extLst>
          </p:cNvPr>
          <p:cNvSpPr txBox="1"/>
          <p:nvPr/>
        </p:nvSpPr>
        <p:spPr>
          <a:xfrm>
            <a:off x="4267200" y="35669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/>
              <a:t>State</a:t>
            </a:r>
            <a:endParaRPr kumimoji="1" lang="ja-JP" altLang="en-US" sz="32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B4F704-C8C8-7685-0B45-217DB102A894}"/>
              </a:ext>
            </a:extLst>
          </p:cNvPr>
          <p:cNvSpPr txBox="1"/>
          <p:nvPr/>
        </p:nvSpPr>
        <p:spPr>
          <a:xfrm>
            <a:off x="196770" y="1377387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F3D89C-1EEC-3B75-221B-1D400D7EB0E4}"/>
              </a:ext>
            </a:extLst>
          </p:cNvPr>
          <p:cNvSpPr txBox="1"/>
          <p:nvPr/>
        </p:nvSpPr>
        <p:spPr>
          <a:xfrm>
            <a:off x="196770" y="5080504"/>
            <a:ext cx="1950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Fact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69579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100</Words>
  <Application>Microsoft Office PowerPoint</Application>
  <PresentationFormat>ワイド画面</PresentationFormat>
  <Paragraphs>100</Paragraphs>
  <Slides>25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9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Hayden Hill</dc:creator>
  <cp:lastModifiedBy>Hayden Hill</cp:lastModifiedBy>
  <cp:revision>4</cp:revision>
  <dcterms:created xsi:type="dcterms:W3CDTF">2023-03-28T00:14:34Z</dcterms:created>
  <dcterms:modified xsi:type="dcterms:W3CDTF">2023-03-28T00:20:53Z</dcterms:modified>
</cp:coreProperties>
</file>