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20" y="-439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3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1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6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8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7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1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6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8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3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3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8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572AB-BB11-431A-AE2D-2959BAC1B2B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C37F6-0787-4689-BB5E-A1E5D6C6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4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4C14D659-DFC9-4DFA-9301-C91142D38C99}"/>
              </a:ext>
            </a:extLst>
          </p:cNvPr>
          <p:cNvSpPr txBox="1"/>
          <p:nvPr/>
        </p:nvSpPr>
        <p:spPr>
          <a:xfrm>
            <a:off x="681339" y="1519704"/>
            <a:ext cx="8840209" cy="567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Where is		the basketball?			It’s </a:t>
            </a:r>
            <a:r>
              <a:rPr lang="en-US" sz="1745" b="1" u="sng" dirty="0">
                <a:latin typeface="Comic Sans MS" panose="030F0702030302020204" pitchFamily="66" charset="0"/>
              </a:rPr>
              <a:t>on</a:t>
            </a:r>
            <a:r>
              <a:rPr lang="en-US" sz="1745" dirty="0">
                <a:latin typeface="Comic Sans MS" panose="030F0702030302020204" pitchFamily="66" charset="0"/>
              </a:rPr>
              <a:t> the chair.</a:t>
            </a:r>
          </a:p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				the camera?				It’s </a:t>
            </a:r>
            <a:r>
              <a:rPr lang="en-US" sz="1745" b="1" u="sng" dirty="0">
                <a:latin typeface="Comic Sans MS" panose="030F0702030302020204" pitchFamily="66" charset="0"/>
              </a:rPr>
              <a:t>on</a:t>
            </a:r>
            <a:r>
              <a:rPr lang="en-US" sz="1745" dirty="0">
                <a:latin typeface="Comic Sans MS" panose="030F0702030302020204" pitchFamily="66" charset="0"/>
              </a:rPr>
              <a:t> the floor.</a:t>
            </a:r>
          </a:p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				the book?				It’s </a:t>
            </a:r>
            <a:r>
              <a:rPr lang="en-US" sz="1745" b="1" u="sng" dirty="0">
                <a:latin typeface="Comic Sans MS" panose="030F0702030302020204" pitchFamily="66" charset="0"/>
              </a:rPr>
              <a:t>in</a:t>
            </a:r>
            <a:r>
              <a:rPr lang="en-US" sz="1745" dirty="0">
                <a:latin typeface="Comic Sans MS" panose="030F0702030302020204" pitchFamily="66" charset="0"/>
              </a:rPr>
              <a:t> the box.</a:t>
            </a:r>
          </a:p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										It’s </a:t>
            </a:r>
            <a:r>
              <a:rPr lang="en-US" sz="1745" b="1" u="sng" dirty="0">
                <a:latin typeface="Comic Sans MS" panose="030F0702030302020204" pitchFamily="66" charset="0"/>
              </a:rPr>
              <a:t>under</a:t>
            </a:r>
            <a:r>
              <a:rPr lang="en-US" sz="1745" dirty="0">
                <a:latin typeface="Comic Sans MS" panose="030F0702030302020204" pitchFamily="66" charset="0"/>
              </a:rPr>
              <a:t> the chair.</a:t>
            </a:r>
          </a:p>
          <a:p>
            <a:pPr>
              <a:lnSpc>
                <a:spcPct val="200000"/>
              </a:lnSpc>
            </a:pPr>
            <a:endParaRPr lang="en-US" sz="582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Where are		the cups?				They’re </a:t>
            </a:r>
            <a:r>
              <a:rPr lang="en-US" sz="1745" b="1" u="sng" dirty="0">
                <a:latin typeface="Comic Sans MS" panose="030F0702030302020204" pitchFamily="66" charset="0"/>
              </a:rPr>
              <a:t>on</a:t>
            </a:r>
            <a:r>
              <a:rPr lang="en-US" sz="1745" dirty="0">
                <a:latin typeface="Comic Sans MS" panose="030F0702030302020204" pitchFamily="66" charset="0"/>
              </a:rPr>
              <a:t> the chair.</a:t>
            </a:r>
          </a:p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										They’re </a:t>
            </a:r>
            <a:r>
              <a:rPr lang="en-US" sz="1745" b="1" u="sng" dirty="0">
                <a:latin typeface="Comic Sans MS" panose="030F0702030302020204" pitchFamily="66" charset="0"/>
              </a:rPr>
              <a:t>on</a:t>
            </a:r>
            <a:r>
              <a:rPr lang="en-US" sz="1745" dirty="0">
                <a:latin typeface="Comic Sans MS" panose="030F0702030302020204" pitchFamily="66" charset="0"/>
              </a:rPr>
              <a:t> the floor.</a:t>
            </a:r>
          </a:p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										They’re </a:t>
            </a:r>
            <a:r>
              <a:rPr lang="en-US" sz="1745" b="1" u="sng" dirty="0">
                <a:latin typeface="Comic Sans MS" panose="030F0702030302020204" pitchFamily="66" charset="0"/>
              </a:rPr>
              <a:t>in</a:t>
            </a:r>
            <a:r>
              <a:rPr lang="en-US" sz="1745" dirty="0">
                <a:latin typeface="Comic Sans MS" panose="030F0702030302020204" pitchFamily="66" charset="0"/>
              </a:rPr>
              <a:t> the box.</a:t>
            </a:r>
          </a:p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										They’re </a:t>
            </a:r>
            <a:r>
              <a:rPr lang="en-US" sz="1745" b="1" u="sng" dirty="0">
                <a:latin typeface="Comic Sans MS" panose="030F0702030302020204" pitchFamily="66" charset="0"/>
              </a:rPr>
              <a:t>under</a:t>
            </a:r>
            <a:r>
              <a:rPr lang="en-US" sz="1745" dirty="0">
                <a:latin typeface="Comic Sans MS" panose="030F0702030302020204" pitchFamily="66" charset="0"/>
              </a:rPr>
              <a:t> the chair.</a:t>
            </a:r>
          </a:p>
          <a:p>
            <a:pPr>
              <a:lnSpc>
                <a:spcPct val="200000"/>
              </a:lnSpc>
            </a:pPr>
            <a:endParaRPr lang="en-US" sz="388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Is it room [1]?							Yes, it is.</a:t>
            </a:r>
          </a:p>
          <a:p>
            <a:pPr>
              <a:lnSpc>
                <a:spcPct val="200000"/>
              </a:lnSpc>
            </a:pPr>
            <a:r>
              <a:rPr lang="en-US" sz="1745" dirty="0">
                <a:latin typeface="Comic Sans MS" panose="030F0702030302020204" pitchFamily="66" charset="0"/>
              </a:rPr>
              <a:t>										No, it isn’t.</a:t>
            </a:r>
          </a:p>
        </p:txBody>
      </p:sp>
      <p:pic>
        <p:nvPicPr>
          <p:cNvPr id="32" name="Picture 31" descr="ダンクシュートのイラスト">
            <a:extLst>
              <a:ext uri="{FF2B5EF4-FFF2-40B4-BE49-F238E27FC236}">
                <a16:creationId xmlns:a16="http://schemas.microsoft.com/office/drawing/2014/main" id="{4EC8648B-5B24-4443-A89D-0F84323E04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2172310" y="1788231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コンパクトカメラのイラスト">
            <a:extLst>
              <a:ext uri="{FF2B5EF4-FFF2-40B4-BE49-F238E27FC236}">
                <a16:creationId xmlns:a16="http://schemas.microsoft.com/office/drawing/2014/main" id="{28783AD0-C64E-45EB-89BB-3D6285D3C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158" y="2261410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>
            <a:extLst>
              <a:ext uri="{FF2B5EF4-FFF2-40B4-BE49-F238E27FC236}">
                <a16:creationId xmlns:a16="http://schemas.microsoft.com/office/drawing/2014/main" id="{7A2DCB70-F39B-4981-8CE1-9C4412B1A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2189658" y="2710934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紙コップのイラスト">
            <a:extLst>
              <a:ext uri="{FF2B5EF4-FFF2-40B4-BE49-F238E27FC236}">
                <a16:creationId xmlns:a16="http://schemas.microsoft.com/office/drawing/2014/main" id="{ABDDEA98-A07B-4A8C-949B-DDBDBA88BF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2292721" y="3992533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学校の椅子のイラスト">
            <a:extLst>
              <a:ext uri="{FF2B5EF4-FFF2-40B4-BE49-F238E27FC236}">
                <a16:creationId xmlns:a16="http://schemas.microsoft.com/office/drawing/2014/main" id="{B27BEFDC-02FB-4A1E-A114-2D8DFAB36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149" y="1708719"/>
            <a:ext cx="421999" cy="4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学校の椅子のイラスト">
            <a:extLst>
              <a:ext uri="{FF2B5EF4-FFF2-40B4-BE49-F238E27FC236}">
                <a16:creationId xmlns:a16="http://schemas.microsoft.com/office/drawing/2014/main" id="{712B653C-9F1E-4533-9AC3-1B85F3140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828" y="3913578"/>
            <a:ext cx="469720" cy="53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F8084692-DD19-44C0-BDBD-CB4665212C31}"/>
              </a:ext>
            </a:extLst>
          </p:cNvPr>
          <p:cNvSpPr/>
          <p:nvPr/>
        </p:nvSpPr>
        <p:spPr>
          <a:xfrm>
            <a:off x="7115043" y="2445936"/>
            <a:ext cx="550839" cy="1267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F55BB36-782C-465C-B061-7AC2ACF54F2E}"/>
              </a:ext>
            </a:extLst>
          </p:cNvPr>
          <p:cNvSpPr/>
          <p:nvPr/>
        </p:nvSpPr>
        <p:spPr>
          <a:xfrm>
            <a:off x="7514330" y="4733021"/>
            <a:ext cx="485445" cy="1273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 dirty="0"/>
          </a:p>
        </p:txBody>
      </p:sp>
      <p:pic>
        <p:nvPicPr>
          <p:cNvPr id="40" name="Picture 4" descr="空き箱のイラスト">
            <a:extLst>
              <a:ext uri="{FF2B5EF4-FFF2-40B4-BE49-F238E27FC236}">
                <a16:creationId xmlns:a16="http://schemas.microsoft.com/office/drawing/2014/main" id="{905A0307-0506-4AA6-AF39-ECBC3D90D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876" y="2722934"/>
            <a:ext cx="441551" cy="46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空き箱のイラスト">
            <a:extLst>
              <a:ext uri="{FF2B5EF4-FFF2-40B4-BE49-F238E27FC236}">
                <a16:creationId xmlns:a16="http://schemas.microsoft.com/office/drawing/2014/main" id="{E3470D7A-3ED0-46C5-B188-82496E8F6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446" y="5036530"/>
            <a:ext cx="485444" cy="46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24142535-E141-49BC-A497-AEF5D4C9EA6E}"/>
              </a:ext>
            </a:extLst>
          </p:cNvPr>
          <p:cNvSpPr/>
          <p:nvPr/>
        </p:nvSpPr>
        <p:spPr>
          <a:xfrm>
            <a:off x="7145862" y="1756383"/>
            <a:ext cx="234860" cy="2074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82F5542-F34B-4503-B257-750515C93ED5}"/>
              </a:ext>
            </a:extLst>
          </p:cNvPr>
          <p:cNvSpPr/>
          <p:nvPr/>
        </p:nvSpPr>
        <p:spPr>
          <a:xfrm>
            <a:off x="7259935" y="2329378"/>
            <a:ext cx="234860" cy="2074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4584273-BD5B-445C-8BDD-DFC3B14CBB1B}"/>
              </a:ext>
            </a:extLst>
          </p:cNvPr>
          <p:cNvSpPr/>
          <p:nvPr/>
        </p:nvSpPr>
        <p:spPr>
          <a:xfrm rot="16200000">
            <a:off x="6981472" y="2792148"/>
            <a:ext cx="195421" cy="188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D4568-DE63-450D-B61D-6424F0738882}"/>
              </a:ext>
            </a:extLst>
          </p:cNvPr>
          <p:cNvSpPr/>
          <p:nvPr/>
        </p:nvSpPr>
        <p:spPr>
          <a:xfrm>
            <a:off x="7541225" y="3521074"/>
            <a:ext cx="234860" cy="2074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 dirty="0"/>
          </a:p>
        </p:txBody>
      </p:sp>
      <p:pic>
        <p:nvPicPr>
          <p:cNvPr id="46" name="Picture 2" descr="学校の椅子のイラスト">
            <a:extLst>
              <a:ext uri="{FF2B5EF4-FFF2-40B4-BE49-F238E27FC236}">
                <a16:creationId xmlns:a16="http://schemas.microsoft.com/office/drawing/2014/main" id="{BC309260-49B8-4B3A-ACA9-2BA3649BD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324" y="3165854"/>
            <a:ext cx="469720" cy="53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0" descr="紙コップのイラスト">
            <a:extLst>
              <a:ext uri="{FF2B5EF4-FFF2-40B4-BE49-F238E27FC236}">
                <a16:creationId xmlns:a16="http://schemas.microsoft.com/office/drawing/2014/main" id="{A2CC281A-807A-4504-8FD2-4EC322E511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7612478" y="3943744"/>
            <a:ext cx="159549" cy="29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0" descr="紙コップのイラスト">
            <a:extLst>
              <a:ext uri="{FF2B5EF4-FFF2-40B4-BE49-F238E27FC236}">
                <a16:creationId xmlns:a16="http://schemas.microsoft.com/office/drawing/2014/main" id="{39B9ABAC-65B4-4A31-B219-5E6BD33997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7653956" y="4554271"/>
            <a:ext cx="159549" cy="29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0" descr="紙コップのイラスト">
            <a:extLst>
              <a:ext uri="{FF2B5EF4-FFF2-40B4-BE49-F238E27FC236}">
                <a16:creationId xmlns:a16="http://schemas.microsoft.com/office/drawing/2014/main" id="{128E3D30-7909-47D1-A2AE-917737F883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32125"/>
          <a:stretch/>
        </p:blipFill>
        <p:spPr bwMode="auto">
          <a:xfrm rot="363251">
            <a:off x="7430667" y="5109920"/>
            <a:ext cx="159549" cy="20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0" descr="紙コップのイラスト">
            <a:extLst>
              <a:ext uri="{FF2B5EF4-FFF2-40B4-BE49-F238E27FC236}">
                <a16:creationId xmlns:a16="http://schemas.microsoft.com/office/drawing/2014/main" id="{569071A3-6087-4670-A40E-E04B7BF17C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 rot="3807169">
            <a:off x="8018550" y="5740961"/>
            <a:ext cx="159549" cy="29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学校の椅子のイラスト">
            <a:extLst>
              <a:ext uri="{FF2B5EF4-FFF2-40B4-BE49-F238E27FC236}">
                <a16:creationId xmlns:a16="http://schemas.microsoft.com/office/drawing/2014/main" id="{DAFD9779-2DCF-4B47-A87D-11907B21E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608" y="5438779"/>
            <a:ext cx="469720" cy="53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29964D1-EE67-4980-94C3-109F3F447D78}"/>
              </a:ext>
            </a:extLst>
          </p:cNvPr>
          <p:cNvCxnSpPr>
            <a:cxnSpLocks/>
          </p:cNvCxnSpPr>
          <p:nvPr/>
        </p:nvCxnSpPr>
        <p:spPr>
          <a:xfrm>
            <a:off x="4907362" y="1634407"/>
            <a:ext cx="0" cy="55644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77A88A5-0878-4DB5-A1A9-32192410BF68}"/>
              </a:ext>
            </a:extLst>
          </p:cNvPr>
          <p:cNvCxnSpPr>
            <a:cxnSpLocks/>
          </p:cNvCxnSpPr>
          <p:nvPr/>
        </p:nvCxnSpPr>
        <p:spPr>
          <a:xfrm flipH="1">
            <a:off x="553572" y="3860410"/>
            <a:ext cx="8494055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DB39D96-E5DF-4A3B-A34C-61155D459FEE}"/>
              </a:ext>
            </a:extLst>
          </p:cNvPr>
          <p:cNvSpPr txBox="1"/>
          <p:nvPr/>
        </p:nvSpPr>
        <p:spPr>
          <a:xfrm>
            <a:off x="2007268" y="1186947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0285B6A-59DF-4AD8-9DAD-518E325CEC55}"/>
              </a:ext>
            </a:extLst>
          </p:cNvPr>
          <p:cNvSpPr txBox="1"/>
          <p:nvPr/>
        </p:nvSpPr>
        <p:spPr>
          <a:xfrm>
            <a:off x="6443994" y="1175957"/>
            <a:ext cx="107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latin typeface="Comic Sans MS" panose="030F0702030302020204" pitchFamily="66" charset="0"/>
              </a:rPr>
              <a:t>Answer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E7B7457-E689-4750-B41A-A46B0243EFEC}"/>
              </a:ext>
            </a:extLst>
          </p:cNvPr>
          <p:cNvSpPr/>
          <p:nvPr/>
        </p:nvSpPr>
        <p:spPr>
          <a:xfrm>
            <a:off x="553572" y="1634407"/>
            <a:ext cx="8494055" cy="556449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BD21710-6200-485B-83D8-90D1187F2C22}"/>
              </a:ext>
            </a:extLst>
          </p:cNvPr>
          <p:cNvCxnSpPr>
            <a:cxnSpLocks/>
          </p:cNvCxnSpPr>
          <p:nvPr/>
        </p:nvCxnSpPr>
        <p:spPr>
          <a:xfrm flipH="1">
            <a:off x="553572" y="6157924"/>
            <a:ext cx="849405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Rectangle 302">
            <a:extLst>
              <a:ext uri="{FF2B5EF4-FFF2-40B4-BE49-F238E27FC236}">
                <a16:creationId xmlns:a16="http://schemas.microsoft.com/office/drawing/2014/main" id="{9040B5B4-1F83-4A33-AE4F-8EC0281E469B}"/>
              </a:ext>
            </a:extLst>
          </p:cNvPr>
          <p:cNvSpPr/>
          <p:nvPr/>
        </p:nvSpPr>
        <p:spPr>
          <a:xfrm>
            <a:off x="440178" y="8231802"/>
            <a:ext cx="8720844" cy="4165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9784F742-21D9-4DEF-9D73-90B066DB4AE8}"/>
              </a:ext>
            </a:extLst>
          </p:cNvPr>
          <p:cNvSpPr/>
          <p:nvPr/>
        </p:nvSpPr>
        <p:spPr>
          <a:xfrm>
            <a:off x="440178" y="9458299"/>
            <a:ext cx="8720844" cy="4165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 dirty="0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9E01D35A-3E32-4EE9-88FE-71DBD4BF32AF}"/>
              </a:ext>
            </a:extLst>
          </p:cNvPr>
          <p:cNvSpPr/>
          <p:nvPr/>
        </p:nvSpPr>
        <p:spPr>
          <a:xfrm>
            <a:off x="440178" y="10727966"/>
            <a:ext cx="8720844" cy="4165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E24A4756-9707-4419-828F-A93CB068B134}"/>
              </a:ext>
            </a:extLst>
          </p:cNvPr>
          <p:cNvSpPr/>
          <p:nvPr/>
        </p:nvSpPr>
        <p:spPr>
          <a:xfrm>
            <a:off x="454421" y="11958094"/>
            <a:ext cx="8720844" cy="4165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5"/>
          </a:p>
        </p:txBody>
      </p:sp>
      <p:pic>
        <p:nvPicPr>
          <p:cNvPr id="311" name="Picture 10" descr="紙コップのイラスト">
            <a:extLst>
              <a:ext uri="{FF2B5EF4-FFF2-40B4-BE49-F238E27FC236}">
                <a16:creationId xmlns:a16="http://schemas.microsoft.com/office/drawing/2014/main" id="{F8BD6D22-AFAD-43CE-9C35-6E2FBA32C7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 rot="3303688">
            <a:off x="1991862" y="8203202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" name="Picture 10" descr="紙コップのイラスト">
            <a:extLst>
              <a:ext uri="{FF2B5EF4-FFF2-40B4-BE49-F238E27FC236}">
                <a16:creationId xmlns:a16="http://schemas.microsoft.com/office/drawing/2014/main" id="{1E257516-142E-49F0-BE1F-B2EAC5B050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 rot="2899036">
            <a:off x="2033051" y="10740134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" name="Picture 6" descr="ダンクシュートのイラスト">
            <a:extLst>
              <a:ext uri="{FF2B5EF4-FFF2-40B4-BE49-F238E27FC236}">
                <a16:creationId xmlns:a16="http://schemas.microsoft.com/office/drawing/2014/main" id="{3AA0527A-39A7-47F2-8626-763CB4A425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8577044" y="11931315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6" descr="ダンクシュートのイラスト">
            <a:extLst>
              <a:ext uri="{FF2B5EF4-FFF2-40B4-BE49-F238E27FC236}">
                <a16:creationId xmlns:a16="http://schemas.microsoft.com/office/drawing/2014/main" id="{A991AE76-F9F4-44DD-948C-4AAE27EFE4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6365940" y="10743245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" name="Picture 8">
            <a:extLst>
              <a:ext uri="{FF2B5EF4-FFF2-40B4-BE49-F238E27FC236}">
                <a16:creationId xmlns:a16="http://schemas.microsoft.com/office/drawing/2014/main" id="{FF87E85B-9550-4F60-BC6B-A4171B30D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4277606" y="9421161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" name="Picture 8">
            <a:extLst>
              <a:ext uri="{FF2B5EF4-FFF2-40B4-BE49-F238E27FC236}">
                <a16:creationId xmlns:a16="http://schemas.microsoft.com/office/drawing/2014/main" id="{3F683D5D-B781-4442-9B0C-BA73024A2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8557064" y="8217696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" name="Picture 12" descr="コンパクトカメラのイラスト">
            <a:extLst>
              <a:ext uri="{FF2B5EF4-FFF2-40B4-BE49-F238E27FC236}">
                <a16:creationId xmlns:a16="http://schemas.microsoft.com/office/drawing/2014/main" id="{1BFF5299-25CC-44E0-B24B-DC87C913F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401" y="10846481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" name="Picture 10" descr="紙コップのイラスト">
            <a:extLst>
              <a:ext uri="{FF2B5EF4-FFF2-40B4-BE49-F238E27FC236}">
                <a16:creationId xmlns:a16="http://schemas.microsoft.com/office/drawing/2014/main" id="{70AB00C1-176E-4BD7-BBAD-648B14959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 rot="3303688">
            <a:off x="4294715" y="11918224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" name="Picture 8">
            <a:extLst>
              <a:ext uri="{FF2B5EF4-FFF2-40B4-BE49-F238E27FC236}">
                <a16:creationId xmlns:a16="http://schemas.microsoft.com/office/drawing/2014/main" id="{0B83ABB4-85DE-4726-9BF1-F8F661FA1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6475291" y="11940760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" name="Picture 6" descr="ダンクシュートのイラスト">
            <a:extLst>
              <a:ext uri="{FF2B5EF4-FFF2-40B4-BE49-F238E27FC236}">
                <a16:creationId xmlns:a16="http://schemas.microsoft.com/office/drawing/2014/main" id="{8D3A2932-D666-4EA1-AAAE-CC0A02F37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4275829" y="10761805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Picture 8">
            <a:extLst>
              <a:ext uri="{FF2B5EF4-FFF2-40B4-BE49-F238E27FC236}">
                <a16:creationId xmlns:a16="http://schemas.microsoft.com/office/drawing/2014/main" id="{587D2D41-3D4B-4E31-BB12-C9E31E990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6472209" y="8215456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3" name="Picture 12" descr="コンパクトカメラのイラスト">
            <a:extLst>
              <a:ext uri="{FF2B5EF4-FFF2-40B4-BE49-F238E27FC236}">
                <a16:creationId xmlns:a16="http://schemas.microsoft.com/office/drawing/2014/main" id="{FE568359-1243-419C-8CBD-ED079FAFB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485" y="9504966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2" descr="学校の椅子のイラスト">
            <a:extLst>
              <a:ext uri="{FF2B5EF4-FFF2-40B4-BE49-F238E27FC236}">
                <a16:creationId xmlns:a16="http://schemas.microsoft.com/office/drawing/2014/main" id="{4AB8F0EE-5D19-4606-90B0-A82A1AE52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24" y="7673008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" name="Picture 2" descr="学校の椅子のイラスト">
            <a:extLst>
              <a:ext uri="{FF2B5EF4-FFF2-40B4-BE49-F238E27FC236}">
                <a16:creationId xmlns:a16="http://schemas.microsoft.com/office/drawing/2014/main" id="{5864C606-83C5-486C-8C9C-95402B934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35" y="7673008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9" name="Picture 2" descr="学校の椅子のイラスト">
            <a:extLst>
              <a:ext uri="{FF2B5EF4-FFF2-40B4-BE49-F238E27FC236}">
                <a16:creationId xmlns:a16="http://schemas.microsoft.com/office/drawing/2014/main" id="{1B51B9E2-368F-4CFF-BE42-54D16E00E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5" y="7673008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1" name="Picture 2" descr="学校の椅子のイラスト">
            <a:extLst>
              <a:ext uri="{FF2B5EF4-FFF2-40B4-BE49-F238E27FC236}">
                <a16:creationId xmlns:a16="http://schemas.microsoft.com/office/drawing/2014/main" id="{797DD1FB-5242-4670-AB5B-CBA4315BF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254" y="8881558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3" name="Picture 2" descr="学校の椅子のイラスト">
            <a:extLst>
              <a:ext uri="{FF2B5EF4-FFF2-40B4-BE49-F238E27FC236}">
                <a16:creationId xmlns:a16="http://schemas.microsoft.com/office/drawing/2014/main" id="{B9A338D8-1DAA-41AB-BDB1-AFC6107A4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24" y="8881558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" name="Picture 2" descr="学校の椅子のイラスト">
            <a:extLst>
              <a:ext uri="{FF2B5EF4-FFF2-40B4-BE49-F238E27FC236}">
                <a16:creationId xmlns:a16="http://schemas.microsoft.com/office/drawing/2014/main" id="{CC61D017-3028-4BBF-A627-22D83304E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35" y="8881558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7" name="Picture 2" descr="学校の椅子のイラスト">
            <a:extLst>
              <a:ext uri="{FF2B5EF4-FFF2-40B4-BE49-F238E27FC236}">
                <a16:creationId xmlns:a16="http://schemas.microsoft.com/office/drawing/2014/main" id="{E784ADEE-588E-4A1A-ADA7-3F3AE7C26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5" y="8881558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9" name="Picture 2" descr="学校の椅子のイラスト">
            <a:extLst>
              <a:ext uri="{FF2B5EF4-FFF2-40B4-BE49-F238E27FC236}">
                <a16:creationId xmlns:a16="http://schemas.microsoft.com/office/drawing/2014/main" id="{39C54B66-3B13-4CF0-999A-B2E927A7A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254" y="10184125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" name="Picture 2" descr="学校の椅子のイラスト">
            <a:extLst>
              <a:ext uri="{FF2B5EF4-FFF2-40B4-BE49-F238E27FC236}">
                <a16:creationId xmlns:a16="http://schemas.microsoft.com/office/drawing/2014/main" id="{A2892028-2BF8-41F7-93A2-39BC1C527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24" y="10184125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3" name="Picture 2" descr="学校の椅子のイラスト">
            <a:extLst>
              <a:ext uri="{FF2B5EF4-FFF2-40B4-BE49-F238E27FC236}">
                <a16:creationId xmlns:a16="http://schemas.microsoft.com/office/drawing/2014/main" id="{1000CF13-C1A0-4897-ACD6-C002EF97A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35" y="10184125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5" name="Picture 2" descr="学校の椅子のイラスト">
            <a:extLst>
              <a:ext uri="{FF2B5EF4-FFF2-40B4-BE49-F238E27FC236}">
                <a16:creationId xmlns:a16="http://schemas.microsoft.com/office/drawing/2014/main" id="{AEB59D11-85A6-43DD-B372-B21BFB63E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5" y="10184125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7" name="Picture 2" descr="学校の椅子のイラスト">
            <a:extLst>
              <a:ext uri="{FF2B5EF4-FFF2-40B4-BE49-F238E27FC236}">
                <a16:creationId xmlns:a16="http://schemas.microsoft.com/office/drawing/2014/main" id="{048C8157-4F25-4378-9585-F0A540EF3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254" y="11396003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9" name="Picture 2" descr="学校の椅子のイラスト">
            <a:extLst>
              <a:ext uri="{FF2B5EF4-FFF2-40B4-BE49-F238E27FC236}">
                <a16:creationId xmlns:a16="http://schemas.microsoft.com/office/drawing/2014/main" id="{49173172-A807-4E52-9216-B1C50006D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824" y="11396003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1" name="Picture 2" descr="学校の椅子のイラスト">
            <a:extLst>
              <a:ext uri="{FF2B5EF4-FFF2-40B4-BE49-F238E27FC236}">
                <a16:creationId xmlns:a16="http://schemas.microsoft.com/office/drawing/2014/main" id="{09A50CAB-D00B-481C-841D-576EB5CB6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35" y="11396003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3" name="Picture 2" descr="学校の椅子のイラスト">
            <a:extLst>
              <a:ext uri="{FF2B5EF4-FFF2-40B4-BE49-F238E27FC236}">
                <a16:creationId xmlns:a16="http://schemas.microsoft.com/office/drawing/2014/main" id="{CDB5072E-CEB0-44AF-A5C0-8CD1401B6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5" y="11396003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5" name="Picture 4" descr="空き箱のイラスト">
            <a:extLst>
              <a:ext uri="{FF2B5EF4-FFF2-40B4-BE49-F238E27FC236}">
                <a16:creationId xmlns:a16="http://schemas.microsoft.com/office/drawing/2014/main" id="{5C56E157-FFF9-4EB4-9C0F-ECDE74082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9" y="7926573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7" name="Picture 4" descr="空き箱のイラスト">
            <a:extLst>
              <a:ext uri="{FF2B5EF4-FFF2-40B4-BE49-F238E27FC236}">
                <a16:creationId xmlns:a16="http://schemas.microsoft.com/office/drawing/2014/main" id="{8D8BEC4A-04FD-4804-BFF9-5D6D06FEE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90" y="7922142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9" name="Picture 4" descr="空き箱のイラスト">
            <a:extLst>
              <a:ext uri="{FF2B5EF4-FFF2-40B4-BE49-F238E27FC236}">
                <a16:creationId xmlns:a16="http://schemas.microsoft.com/office/drawing/2014/main" id="{48436503-6006-4644-96FF-74CBA6B2C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01" y="7931004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1" name="Picture 4" descr="空き箱のイラスト">
            <a:extLst>
              <a:ext uri="{FF2B5EF4-FFF2-40B4-BE49-F238E27FC236}">
                <a16:creationId xmlns:a16="http://schemas.microsoft.com/office/drawing/2014/main" id="{E44920D9-80E6-4CE2-AEB4-3F3C9B691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712" y="7922142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3" name="Picture 4" descr="空き箱のイラスト">
            <a:extLst>
              <a:ext uri="{FF2B5EF4-FFF2-40B4-BE49-F238E27FC236}">
                <a16:creationId xmlns:a16="http://schemas.microsoft.com/office/drawing/2014/main" id="{10A48CBA-3760-4574-BDA5-E6FF1E163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9" y="9110706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5" name="Picture 4" descr="空き箱のイラスト">
            <a:extLst>
              <a:ext uri="{FF2B5EF4-FFF2-40B4-BE49-F238E27FC236}">
                <a16:creationId xmlns:a16="http://schemas.microsoft.com/office/drawing/2014/main" id="{1B46B5F2-A01C-4203-B808-CF47250FA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90" y="9106275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" name="Picture 4" descr="空き箱のイラスト">
            <a:extLst>
              <a:ext uri="{FF2B5EF4-FFF2-40B4-BE49-F238E27FC236}">
                <a16:creationId xmlns:a16="http://schemas.microsoft.com/office/drawing/2014/main" id="{7D5EF7FB-0D5D-48B0-AB76-CE52A5779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01" y="9115138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" name="Picture 4" descr="空き箱のイラスト">
            <a:extLst>
              <a:ext uri="{FF2B5EF4-FFF2-40B4-BE49-F238E27FC236}">
                <a16:creationId xmlns:a16="http://schemas.microsoft.com/office/drawing/2014/main" id="{BBED88FD-55D8-4F83-9D2E-8084C51EF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712" y="9106275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" name="Picture 4" descr="空き箱のイラスト">
            <a:extLst>
              <a:ext uri="{FF2B5EF4-FFF2-40B4-BE49-F238E27FC236}">
                <a16:creationId xmlns:a16="http://schemas.microsoft.com/office/drawing/2014/main" id="{C611C379-A18E-40EE-9091-96EA5DC4B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9" y="10387625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3" name="Picture 4" descr="空き箱のイラスト">
            <a:extLst>
              <a:ext uri="{FF2B5EF4-FFF2-40B4-BE49-F238E27FC236}">
                <a16:creationId xmlns:a16="http://schemas.microsoft.com/office/drawing/2014/main" id="{6B7318F8-96A8-4213-9BDF-88C17B6CE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90" y="10383194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" name="Picture 4" descr="空き箱のイラスト">
            <a:extLst>
              <a:ext uri="{FF2B5EF4-FFF2-40B4-BE49-F238E27FC236}">
                <a16:creationId xmlns:a16="http://schemas.microsoft.com/office/drawing/2014/main" id="{36715E3E-60DF-4570-9F9B-13B91D9FF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01" y="10392057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" name="Picture 4" descr="空き箱のイラスト">
            <a:extLst>
              <a:ext uri="{FF2B5EF4-FFF2-40B4-BE49-F238E27FC236}">
                <a16:creationId xmlns:a16="http://schemas.microsoft.com/office/drawing/2014/main" id="{89ACB8B1-57A9-4B4C-A3D4-59AD2742F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712" y="10383194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" name="Picture 4" descr="空き箱のイラスト">
            <a:extLst>
              <a:ext uri="{FF2B5EF4-FFF2-40B4-BE49-F238E27FC236}">
                <a16:creationId xmlns:a16="http://schemas.microsoft.com/office/drawing/2014/main" id="{72DCFC64-62A8-4B8C-AB2F-8A39AF418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9" y="11621655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" name="Picture 4" descr="空き箱のイラスト">
            <a:extLst>
              <a:ext uri="{FF2B5EF4-FFF2-40B4-BE49-F238E27FC236}">
                <a16:creationId xmlns:a16="http://schemas.microsoft.com/office/drawing/2014/main" id="{0B7E9300-43E5-48BD-B61A-BB8753E99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90" y="11612792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3" name="Picture 4" descr="空き箱のイラスト">
            <a:extLst>
              <a:ext uri="{FF2B5EF4-FFF2-40B4-BE49-F238E27FC236}">
                <a16:creationId xmlns:a16="http://schemas.microsoft.com/office/drawing/2014/main" id="{B00EFBFD-9999-45A2-BEDF-AE0E3D166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01" y="11621655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" name="Picture 4" descr="空き箱のイラスト">
            <a:extLst>
              <a:ext uri="{FF2B5EF4-FFF2-40B4-BE49-F238E27FC236}">
                <a16:creationId xmlns:a16="http://schemas.microsoft.com/office/drawing/2014/main" id="{E0B7E483-0482-47C1-968C-73E3D8CC3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712" y="11612792"/>
            <a:ext cx="788776" cy="7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7" name="Picture 6" descr="ダンクシュートのイラスト">
            <a:extLst>
              <a:ext uri="{FF2B5EF4-FFF2-40B4-BE49-F238E27FC236}">
                <a16:creationId xmlns:a16="http://schemas.microsoft.com/office/drawing/2014/main" id="{51B36EA5-51A6-4404-8D40-8533796B5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1457316" y="8142568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" name="Picture 8">
            <a:extLst>
              <a:ext uri="{FF2B5EF4-FFF2-40B4-BE49-F238E27FC236}">
                <a16:creationId xmlns:a16="http://schemas.microsoft.com/office/drawing/2014/main" id="{2382175E-1B45-46C2-B025-A9CD61258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044" y="8077177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3" name="Picture 2" descr="学校の椅子のイラスト">
            <a:extLst>
              <a:ext uri="{FF2B5EF4-FFF2-40B4-BE49-F238E27FC236}">
                <a16:creationId xmlns:a16="http://schemas.microsoft.com/office/drawing/2014/main" id="{AED7A2F7-BB7D-412D-9407-334D3AB80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254" y="7673008"/>
            <a:ext cx="788776" cy="8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" name="Picture 10" descr="紙コップのイラスト">
            <a:extLst>
              <a:ext uri="{FF2B5EF4-FFF2-40B4-BE49-F238E27FC236}">
                <a16:creationId xmlns:a16="http://schemas.microsoft.com/office/drawing/2014/main" id="{E9121F47-8F75-4B0C-9A99-3EAC2EF33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3602882" y="9289974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" name="Picture 10" descr="紙コップのイラスト">
            <a:extLst>
              <a:ext uri="{FF2B5EF4-FFF2-40B4-BE49-F238E27FC236}">
                <a16:creationId xmlns:a16="http://schemas.microsoft.com/office/drawing/2014/main" id="{8A04C903-2467-4A2C-8D0C-AEFE27DA03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5829870" y="10560908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" name="Picture 10" descr="紙コップのイラスト">
            <a:extLst>
              <a:ext uri="{FF2B5EF4-FFF2-40B4-BE49-F238E27FC236}">
                <a16:creationId xmlns:a16="http://schemas.microsoft.com/office/drawing/2014/main" id="{78134044-00C8-4527-AF30-BE9865F3C7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8569254" y="11469680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" name="Picture 10" descr="紙コップのイラスト">
            <a:extLst>
              <a:ext uri="{FF2B5EF4-FFF2-40B4-BE49-F238E27FC236}">
                <a16:creationId xmlns:a16="http://schemas.microsoft.com/office/drawing/2014/main" id="{048ED32C-4A2F-42D0-B1A8-69EBF2273A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8567795" y="7742524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" name="Picture 6" descr="ダンクシュートのイラスト">
            <a:extLst>
              <a:ext uri="{FF2B5EF4-FFF2-40B4-BE49-F238E27FC236}">
                <a16:creationId xmlns:a16="http://schemas.microsoft.com/office/drawing/2014/main" id="{D3AA46AE-D5A9-47D8-953B-5626E97408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1435123" y="10647321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" name="Picture 8">
            <a:extLst>
              <a:ext uri="{FF2B5EF4-FFF2-40B4-BE49-F238E27FC236}">
                <a16:creationId xmlns:a16="http://schemas.microsoft.com/office/drawing/2014/main" id="{5D9D60C0-49FD-41F3-98F0-604FB93AB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1989738" y="10315079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" name="Picture 6" descr="ダンクシュートのイラスト">
            <a:extLst>
              <a:ext uri="{FF2B5EF4-FFF2-40B4-BE49-F238E27FC236}">
                <a16:creationId xmlns:a16="http://schemas.microsoft.com/office/drawing/2014/main" id="{75D78D76-3B68-47FE-BA20-8C45D01867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7883644" y="8134813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" name="Picture 6" descr="ダンクシュートのイラスト">
            <a:extLst>
              <a:ext uri="{FF2B5EF4-FFF2-40B4-BE49-F238E27FC236}">
                <a16:creationId xmlns:a16="http://schemas.microsoft.com/office/drawing/2014/main" id="{274380C4-D7B3-4B64-AA05-381F9B603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4172434" y="9064657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1" name="Picture 8">
            <a:extLst>
              <a:ext uri="{FF2B5EF4-FFF2-40B4-BE49-F238E27FC236}">
                <a16:creationId xmlns:a16="http://schemas.microsoft.com/office/drawing/2014/main" id="{E0512C9E-1B2A-4B52-990F-63EDCB130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6389945" y="10330454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" name="Picture 8">
            <a:extLst>
              <a:ext uri="{FF2B5EF4-FFF2-40B4-BE49-F238E27FC236}">
                <a16:creationId xmlns:a16="http://schemas.microsoft.com/office/drawing/2014/main" id="{0E014A27-D911-4CA1-A398-55BEB41FE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7925898" y="11835355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5" name="TextBox 434">
            <a:extLst>
              <a:ext uri="{FF2B5EF4-FFF2-40B4-BE49-F238E27FC236}">
                <a16:creationId xmlns:a16="http://schemas.microsoft.com/office/drawing/2014/main" id="{01449F8C-A160-46FB-A91E-090D1F0D9014}"/>
              </a:ext>
            </a:extLst>
          </p:cNvPr>
          <p:cNvSpPr txBox="1"/>
          <p:nvPr/>
        </p:nvSpPr>
        <p:spPr>
          <a:xfrm>
            <a:off x="455442" y="7405607"/>
            <a:ext cx="341760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5999C851-A984-4717-BD09-D65B46A12FDD}"/>
              </a:ext>
            </a:extLst>
          </p:cNvPr>
          <p:cNvSpPr txBox="1"/>
          <p:nvPr/>
        </p:nvSpPr>
        <p:spPr>
          <a:xfrm>
            <a:off x="6993031" y="7406584"/>
            <a:ext cx="397866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FE446BA9-D31A-4D69-A46B-A25A0AE230C7}"/>
              </a:ext>
            </a:extLst>
          </p:cNvPr>
          <p:cNvSpPr txBox="1"/>
          <p:nvPr/>
        </p:nvSpPr>
        <p:spPr>
          <a:xfrm>
            <a:off x="2636507" y="8660371"/>
            <a:ext cx="397866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EF77CD5C-FC50-4919-AA48-2C0A5145AD53}"/>
              </a:ext>
            </a:extLst>
          </p:cNvPr>
          <p:cNvSpPr txBox="1"/>
          <p:nvPr/>
        </p:nvSpPr>
        <p:spPr>
          <a:xfrm>
            <a:off x="461903" y="9916896"/>
            <a:ext cx="397866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AD30111D-EFF6-4F9C-935C-FD68C20F0561}"/>
              </a:ext>
            </a:extLst>
          </p:cNvPr>
          <p:cNvSpPr txBox="1"/>
          <p:nvPr/>
        </p:nvSpPr>
        <p:spPr>
          <a:xfrm>
            <a:off x="4817525" y="9917764"/>
            <a:ext cx="498855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AE11E41F-5505-40F9-959E-A05705968D42}"/>
              </a:ext>
            </a:extLst>
          </p:cNvPr>
          <p:cNvSpPr txBox="1"/>
          <p:nvPr/>
        </p:nvSpPr>
        <p:spPr>
          <a:xfrm>
            <a:off x="6993032" y="11164293"/>
            <a:ext cx="554960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16</a:t>
            </a:r>
          </a:p>
        </p:txBody>
      </p:sp>
      <p:pic>
        <p:nvPicPr>
          <p:cNvPr id="447" name="Picture 6" descr="ダンクシュートのイラスト">
            <a:extLst>
              <a:ext uri="{FF2B5EF4-FFF2-40B4-BE49-F238E27FC236}">
                <a16:creationId xmlns:a16="http://schemas.microsoft.com/office/drawing/2014/main" id="{881C1451-7CA1-454B-896D-EF206AD242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44736"/>
          <a:stretch/>
        </p:blipFill>
        <p:spPr bwMode="auto">
          <a:xfrm rot="412055">
            <a:off x="2801950" y="8120093"/>
            <a:ext cx="379123" cy="2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7" name="TextBox 456">
            <a:extLst>
              <a:ext uri="{FF2B5EF4-FFF2-40B4-BE49-F238E27FC236}">
                <a16:creationId xmlns:a16="http://schemas.microsoft.com/office/drawing/2014/main" id="{F02F9520-8525-4FA8-A96A-5CA80A59CCF8}"/>
              </a:ext>
            </a:extLst>
          </p:cNvPr>
          <p:cNvSpPr txBox="1"/>
          <p:nvPr/>
        </p:nvSpPr>
        <p:spPr>
          <a:xfrm>
            <a:off x="2626799" y="7421848"/>
            <a:ext cx="397866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9D835BA2-5092-4530-B148-763AE0270A95}"/>
              </a:ext>
            </a:extLst>
          </p:cNvPr>
          <p:cNvSpPr txBox="1"/>
          <p:nvPr/>
        </p:nvSpPr>
        <p:spPr>
          <a:xfrm>
            <a:off x="4822752" y="8669677"/>
            <a:ext cx="397866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12F4DB8A-370D-4A7D-A5EF-2D72C95F54F8}"/>
              </a:ext>
            </a:extLst>
          </p:cNvPr>
          <p:cNvSpPr txBox="1"/>
          <p:nvPr/>
        </p:nvSpPr>
        <p:spPr>
          <a:xfrm>
            <a:off x="6997791" y="9919220"/>
            <a:ext cx="554960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1EDE2ED1-E8C2-47CC-A5D8-397FA229FCA0}"/>
              </a:ext>
            </a:extLst>
          </p:cNvPr>
          <p:cNvSpPr txBox="1"/>
          <p:nvPr/>
        </p:nvSpPr>
        <p:spPr>
          <a:xfrm>
            <a:off x="2633007" y="11169056"/>
            <a:ext cx="554960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C8CEB1DB-418F-4EB2-AB58-A3C04208915F}"/>
              </a:ext>
            </a:extLst>
          </p:cNvPr>
          <p:cNvSpPr txBox="1"/>
          <p:nvPr/>
        </p:nvSpPr>
        <p:spPr>
          <a:xfrm>
            <a:off x="4812821" y="11165407"/>
            <a:ext cx="554960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15</a:t>
            </a:r>
          </a:p>
        </p:txBody>
      </p:sp>
      <p:pic>
        <p:nvPicPr>
          <p:cNvPr id="467" name="Picture 12" descr="コンパクトカメラのイラスト">
            <a:extLst>
              <a:ext uri="{FF2B5EF4-FFF2-40B4-BE49-F238E27FC236}">
                <a16:creationId xmlns:a16="http://schemas.microsoft.com/office/drawing/2014/main" id="{583E20E2-AFDD-4BD1-9885-8BF7B7AC3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270" y="8194743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9" name="Picture 12" descr="コンパクトカメラのイラスト">
            <a:extLst>
              <a:ext uri="{FF2B5EF4-FFF2-40B4-BE49-F238E27FC236}">
                <a16:creationId xmlns:a16="http://schemas.microsoft.com/office/drawing/2014/main" id="{46927575-5CDE-4EBA-9CAA-25A061DDA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883" y="11909924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" name="Picture 12" descr="コンパクトカメラのイラスト">
            <a:extLst>
              <a:ext uri="{FF2B5EF4-FFF2-40B4-BE49-F238E27FC236}">
                <a16:creationId xmlns:a16="http://schemas.microsoft.com/office/drawing/2014/main" id="{9BAFA45D-3259-4D61-926D-A9E35502E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67" y="9087576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3" name="Picture 12" descr="コンパクトカメラのイラスト">
            <a:extLst>
              <a:ext uri="{FF2B5EF4-FFF2-40B4-BE49-F238E27FC236}">
                <a16:creationId xmlns:a16="http://schemas.microsoft.com/office/drawing/2014/main" id="{3C2A95A8-8DEE-4F33-A3E4-4744A72BB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67" y="11592557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5" name="Picture 8">
            <a:extLst>
              <a:ext uri="{FF2B5EF4-FFF2-40B4-BE49-F238E27FC236}">
                <a16:creationId xmlns:a16="http://schemas.microsoft.com/office/drawing/2014/main" id="{9E4199F0-86AA-4C85-8351-8296A664F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4232109" y="7839038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7" name="Picture 8">
            <a:extLst>
              <a:ext uri="{FF2B5EF4-FFF2-40B4-BE49-F238E27FC236}">
                <a16:creationId xmlns:a16="http://schemas.microsoft.com/office/drawing/2014/main" id="{5C5E3190-E187-487C-AA87-180691730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4233390" y="11532448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9" name="Picture 10" descr="紙コップのイラスト">
            <a:extLst>
              <a:ext uri="{FF2B5EF4-FFF2-40B4-BE49-F238E27FC236}">
                <a16:creationId xmlns:a16="http://schemas.microsoft.com/office/drawing/2014/main" id="{66A5D387-EE12-4081-8F7D-E0A2C75B0A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4220294" y="7672669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" name="Picture 10" descr="紙コップのイラスト">
            <a:extLst>
              <a:ext uri="{FF2B5EF4-FFF2-40B4-BE49-F238E27FC236}">
                <a16:creationId xmlns:a16="http://schemas.microsoft.com/office/drawing/2014/main" id="{C1DCB789-3AC3-456E-A9F1-92408EB1D5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7854163" y="10584211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3" name="Picture 10" descr="紙コップのイラスト">
            <a:extLst>
              <a:ext uri="{FF2B5EF4-FFF2-40B4-BE49-F238E27FC236}">
                <a16:creationId xmlns:a16="http://schemas.microsoft.com/office/drawing/2014/main" id="{42FF76AF-1EA3-43DA-8512-8AD30B7672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5761630" y="9289974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5" name="Picture 10" descr="紙コップのイラスト">
            <a:extLst>
              <a:ext uri="{FF2B5EF4-FFF2-40B4-BE49-F238E27FC236}">
                <a16:creationId xmlns:a16="http://schemas.microsoft.com/office/drawing/2014/main" id="{2D1577EA-9263-49E9-B485-DEFCE7BE25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5727116" y="11779809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7" name="Picture 8">
            <a:extLst>
              <a:ext uri="{FF2B5EF4-FFF2-40B4-BE49-F238E27FC236}">
                <a16:creationId xmlns:a16="http://schemas.microsoft.com/office/drawing/2014/main" id="{494BD9B0-D1D9-4DF4-983F-C88E8BD0A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4850">
            <a:off x="5918106" y="9262862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9" name="Picture 8">
            <a:extLst>
              <a:ext uri="{FF2B5EF4-FFF2-40B4-BE49-F238E27FC236}">
                <a16:creationId xmlns:a16="http://schemas.microsoft.com/office/drawing/2014/main" id="{5ACEF9A8-D5D3-4BDB-AD6C-D9FDDFE3B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8547104" y="10338497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" name="TextBox 490">
            <a:extLst>
              <a:ext uri="{FF2B5EF4-FFF2-40B4-BE49-F238E27FC236}">
                <a16:creationId xmlns:a16="http://schemas.microsoft.com/office/drawing/2014/main" id="{D6696962-091C-4FD3-B610-B1918061F04F}"/>
              </a:ext>
            </a:extLst>
          </p:cNvPr>
          <p:cNvSpPr txBox="1"/>
          <p:nvPr/>
        </p:nvSpPr>
        <p:spPr>
          <a:xfrm>
            <a:off x="4808219" y="7414677"/>
            <a:ext cx="397866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0693D6FA-5A85-4143-A88C-D92C7284A438}"/>
              </a:ext>
            </a:extLst>
          </p:cNvPr>
          <p:cNvSpPr txBox="1"/>
          <p:nvPr/>
        </p:nvSpPr>
        <p:spPr>
          <a:xfrm>
            <a:off x="2633007" y="9912583"/>
            <a:ext cx="554960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B013BF01-8CD5-49A0-B2FC-2D1273A6961E}"/>
              </a:ext>
            </a:extLst>
          </p:cNvPr>
          <p:cNvSpPr txBox="1"/>
          <p:nvPr/>
        </p:nvSpPr>
        <p:spPr>
          <a:xfrm>
            <a:off x="457965" y="11160019"/>
            <a:ext cx="554960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13</a:t>
            </a:r>
          </a:p>
        </p:txBody>
      </p:sp>
      <p:pic>
        <p:nvPicPr>
          <p:cNvPr id="497" name="Picture 10" descr="紙コップのイラスト">
            <a:extLst>
              <a:ext uri="{FF2B5EF4-FFF2-40B4-BE49-F238E27FC236}">
                <a16:creationId xmlns:a16="http://schemas.microsoft.com/office/drawing/2014/main" id="{577B5097-0212-47F3-890B-E1439A7C30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40218"/>
          <a:stretch/>
        </p:blipFill>
        <p:spPr bwMode="auto">
          <a:xfrm rot="355313">
            <a:off x="5040075" y="8105982"/>
            <a:ext cx="252958" cy="28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9" name="Picture 10" descr="紙コップのイラスト">
            <a:extLst>
              <a:ext uri="{FF2B5EF4-FFF2-40B4-BE49-F238E27FC236}">
                <a16:creationId xmlns:a16="http://schemas.microsoft.com/office/drawing/2014/main" id="{10CEF8C3-91E5-45D4-9E8C-E473BBBEC3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40218"/>
          <a:stretch/>
        </p:blipFill>
        <p:spPr bwMode="auto">
          <a:xfrm rot="355313">
            <a:off x="2827448" y="10558580"/>
            <a:ext cx="252958" cy="28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" name="Picture 10" descr="紙コップのイラスト">
            <a:extLst>
              <a:ext uri="{FF2B5EF4-FFF2-40B4-BE49-F238E27FC236}">
                <a16:creationId xmlns:a16="http://schemas.microsoft.com/office/drawing/2014/main" id="{BC56C467-1822-4ADA-A6B2-2C84DC4139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40218"/>
          <a:stretch/>
        </p:blipFill>
        <p:spPr bwMode="auto">
          <a:xfrm rot="355313">
            <a:off x="674248" y="11790328"/>
            <a:ext cx="252958" cy="28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3" name="Picture 6" descr="ダンクシュートのイラスト">
            <a:extLst>
              <a:ext uri="{FF2B5EF4-FFF2-40B4-BE49-F238E27FC236}">
                <a16:creationId xmlns:a16="http://schemas.microsoft.com/office/drawing/2014/main" id="{A3115B34-B000-40EF-A781-E778CB78C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5614837" y="8188881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5" name="Picture 6" descr="ダンクシュートのイラスト">
            <a:extLst>
              <a:ext uri="{FF2B5EF4-FFF2-40B4-BE49-F238E27FC236}">
                <a16:creationId xmlns:a16="http://schemas.microsoft.com/office/drawing/2014/main" id="{76B33C14-8F77-4A2C-84FD-7B49719B46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1298341" y="11924554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7" name="Picture 12" descr="コンパクトカメラのイラスト">
            <a:extLst>
              <a:ext uri="{FF2B5EF4-FFF2-40B4-BE49-F238E27FC236}">
                <a16:creationId xmlns:a16="http://schemas.microsoft.com/office/drawing/2014/main" id="{15225ADD-1262-4542-A80C-462926937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002" y="7905828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9" name="Picture 12" descr="コンパクトカメラのイラスト">
            <a:extLst>
              <a:ext uri="{FF2B5EF4-FFF2-40B4-BE49-F238E27FC236}">
                <a16:creationId xmlns:a16="http://schemas.microsoft.com/office/drawing/2014/main" id="{42DC77EB-215C-4B4A-A8F2-ECD8CF646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919" y="11592557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1" name="Picture 8">
            <a:extLst>
              <a:ext uri="{FF2B5EF4-FFF2-40B4-BE49-F238E27FC236}">
                <a16:creationId xmlns:a16="http://schemas.microsoft.com/office/drawing/2014/main" id="{5D34B4AD-8A03-4C91-8812-426BD4D1A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4850">
            <a:off x="1546121" y="11850579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" name="Picture 12" descr="コンパクトカメラのイラスト">
            <a:extLst>
              <a:ext uri="{FF2B5EF4-FFF2-40B4-BE49-F238E27FC236}">
                <a16:creationId xmlns:a16="http://schemas.microsoft.com/office/drawing/2014/main" id="{12DBC696-3EF9-4AA7-8243-A874416BB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639" y="10727085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" name="Picture 8">
            <a:extLst>
              <a:ext uri="{FF2B5EF4-FFF2-40B4-BE49-F238E27FC236}">
                <a16:creationId xmlns:a16="http://schemas.microsoft.com/office/drawing/2014/main" id="{E291DB29-F646-4433-A464-49F793CA3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37625">
            <a:off x="4216337" y="10351727"/>
            <a:ext cx="257210" cy="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" name="Picture 8">
            <a:extLst>
              <a:ext uri="{FF2B5EF4-FFF2-40B4-BE49-F238E27FC236}">
                <a16:creationId xmlns:a16="http://schemas.microsoft.com/office/drawing/2014/main" id="{E49B9FDB-F89F-4B3E-B4FA-619AD9A61A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-2" b="34557"/>
          <a:stretch/>
        </p:blipFill>
        <p:spPr bwMode="auto">
          <a:xfrm rot="347148">
            <a:off x="692141" y="9246758"/>
            <a:ext cx="257210" cy="32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" name="Picture 8">
            <a:extLst>
              <a:ext uri="{FF2B5EF4-FFF2-40B4-BE49-F238E27FC236}">
                <a16:creationId xmlns:a16="http://schemas.microsoft.com/office/drawing/2014/main" id="{77E223E5-8BF9-4C80-91E9-3909015B5D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-2" b="34557"/>
          <a:stretch/>
        </p:blipFill>
        <p:spPr bwMode="auto">
          <a:xfrm rot="347148">
            <a:off x="7237394" y="9238280"/>
            <a:ext cx="257210" cy="32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1" name="Picture 6" descr="ダンクシュートのイラスト">
            <a:extLst>
              <a:ext uri="{FF2B5EF4-FFF2-40B4-BE49-F238E27FC236}">
                <a16:creationId xmlns:a16="http://schemas.microsoft.com/office/drawing/2014/main" id="{DB4BC939-AE62-4F7F-9B82-37F3A976B7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1248342" y="9424782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3" name="Picture 6" descr="ダンクシュートのイラスト">
            <a:extLst>
              <a:ext uri="{FF2B5EF4-FFF2-40B4-BE49-F238E27FC236}">
                <a16:creationId xmlns:a16="http://schemas.microsoft.com/office/drawing/2014/main" id="{252327C0-1D78-44FF-9D20-66FF69E9CB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7805863" y="9407116"/>
            <a:ext cx="379123" cy="3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5" name="Picture 10" descr="紙コップのイラスト">
            <a:extLst>
              <a:ext uri="{FF2B5EF4-FFF2-40B4-BE49-F238E27FC236}">
                <a16:creationId xmlns:a16="http://schemas.microsoft.com/office/drawing/2014/main" id="{3306294C-51C1-410F-A66A-DC1B2B7AFE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8058507" y="9343735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7" name="Picture 10" descr="紙コップのイラスト">
            <a:extLst>
              <a:ext uri="{FF2B5EF4-FFF2-40B4-BE49-F238E27FC236}">
                <a16:creationId xmlns:a16="http://schemas.microsoft.com/office/drawing/2014/main" id="{3963376E-B52F-4E90-BF84-0875304C96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>
            <a:off x="1472545" y="9387891"/>
            <a:ext cx="252958" cy="47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9" name="Picture 12" descr="コンパクトカメラのイラスト">
            <a:extLst>
              <a:ext uri="{FF2B5EF4-FFF2-40B4-BE49-F238E27FC236}">
                <a16:creationId xmlns:a16="http://schemas.microsoft.com/office/drawing/2014/main" id="{14B549CC-1D8F-4097-A648-AFAA83E0E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581" y="9068559"/>
            <a:ext cx="388781" cy="2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1" name="TextBox 530">
            <a:extLst>
              <a:ext uri="{FF2B5EF4-FFF2-40B4-BE49-F238E27FC236}">
                <a16:creationId xmlns:a16="http://schemas.microsoft.com/office/drawing/2014/main" id="{8EC98DA2-0CC0-4DC8-B0B2-323DFF8A39F6}"/>
              </a:ext>
            </a:extLst>
          </p:cNvPr>
          <p:cNvSpPr txBox="1"/>
          <p:nvPr/>
        </p:nvSpPr>
        <p:spPr>
          <a:xfrm>
            <a:off x="454421" y="8673800"/>
            <a:ext cx="397866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EE671604-CCA1-486B-8C8E-94E94CEFD07B}"/>
              </a:ext>
            </a:extLst>
          </p:cNvPr>
          <p:cNvSpPr txBox="1"/>
          <p:nvPr/>
        </p:nvSpPr>
        <p:spPr>
          <a:xfrm>
            <a:off x="6987734" y="8669677"/>
            <a:ext cx="397866" cy="510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714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8BF51860-EEF0-48BD-975C-AF900E28ABAF}"/>
              </a:ext>
            </a:extLst>
          </p:cNvPr>
          <p:cNvSpPr txBox="1"/>
          <p:nvPr/>
        </p:nvSpPr>
        <p:spPr>
          <a:xfrm>
            <a:off x="2342225" y="740738"/>
            <a:ext cx="4985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Where [is/are] the … ?</a:t>
            </a:r>
          </a:p>
        </p:txBody>
      </p:sp>
      <p:pic>
        <p:nvPicPr>
          <p:cNvPr id="537" name="Picture 10" descr="紙コップのイラスト">
            <a:extLst>
              <a:ext uri="{FF2B5EF4-FFF2-40B4-BE49-F238E27FC236}">
                <a16:creationId xmlns:a16="http://schemas.microsoft.com/office/drawing/2014/main" id="{EAAE866D-27B8-4164-9DA2-A3700FB6D1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49" r="266" b="1"/>
          <a:stretch/>
        </p:blipFill>
        <p:spPr bwMode="auto">
          <a:xfrm rot="464980">
            <a:off x="961939" y="873807"/>
            <a:ext cx="360705" cy="67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9" name="Picture 8">
            <a:extLst>
              <a:ext uri="{FF2B5EF4-FFF2-40B4-BE49-F238E27FC236}">
                <a16:creationId xmlns:a16="http://schemas.microsoft.com/office/drawing/2014/main" id="{900CEB23-0DC0-4F0B-8121-C9A113168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4850">
            <a:off x="1278352" y="784445"/>
            <a:ext cx="367653" cy="70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1" name="Picture 6" descr="ダンクシュートのイラスト">
            <a:extLst>
              <a:ext uri="{FF2B5EF4-FFF2-40B4-BE49-F238E27FC236}">
                <a16:creationId xmlns:a16="http://schemas.microsoft.com/office/drawing/2014/main" id="{C7098EAD-B2DC-4C1A-8EE2-2C8A7C3675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7514330" y="749694"/>
            <a:ext cx="575584" cy="52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3" name="Picture 12" descr="コンパクトカメラのイラスト">
            <a:extLst>
              <a:ext uri="{FF2B5EF4-FFF2-40B4-BE49-F238E27FC236}">
                <a16:creationId xmlns:a16="http://schemas.microsoft.com/office/drawing/2014/main" id="{A8625806-5198-4DEF-9F94-078FCAF7B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391" y="948342"/>
            <a:ext cx="664478" cy="48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45" name="Table 5">
            <a:extLst>
              <a:ext uri="{FF2B5EF4-FFF2-40B4-BE49-F238E27FC236}">
                <a16:creationId xmlns:a16="http://schemas.microsoft.com/office/drawing/2014/main" id="{0DCAB8F8-1CDB-410B-9C64-3FC00C13C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883942"/>
              </p:ext>
            </p:extLst>
          </p:nvPr>
        </p:nvGraphicFramePr>
        <p:xfrm>
          <a:off x="440178" y="7398713"/>
          <a:ext cx="8720844" cy="4998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211">
                  <a:extLst>
                    <a:ext uri="{9D8B030D-6E8A-4147-A177-3AD203B41FA5}">
                      <a16:colId xmlns:a16="http://schemas.microsoft.com/office/drawing/2014/main" val="1425254348"/>
                    </a:ext>
                  </a:extLst>
                </a:gridCol>
                <a:gridCol w="2180211">
                  <a:extLst>
                    <a:ext uri="{9D8B030D-6E8A-4147-A177-3AD203B41FA5}">
                      <a16:colId xmlns:a16="http://schemas.microsoft.com/office/drawing/2014/main" val="2035631595"/>
                    </a:ext>
                  </a:extLst>
                </a:gridCol>
                <a:gridCol w="2180211">
                  <a:extLst>
                    <a:ext uri="{9D8B030D-6E8A-4147-A177-3AD203B41FA5}">
                      <a16:colId xmlns:a16="http://schemas.microsoft.com/office/drawing/2014/main" val="1740026860"/>
                    </a:ext>
                  </a:extLst>
                </a:gridCol>
                <a:gridCol w="2180211">
                  <a:extLst>
                    <a:ext uri="{9D8B030D-6E8A-4147-A177-3AD203B41FA5}">
                      <a16:colId xmlns:a16="http://schemas.microsoft.com/office/drawing/2014/main" val="4027705443"/>
                    </a:ext>
                  </a:extLst>
                </a:gridCol>
              </a:tblGrid>
              <a:tr h="124950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0319115"/>
                  </a:ext>
                </a:extLst>
              </a:tr>
              <a:tr h="124950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3006653"/>
                  </a:ext>
                </a:extLst>
              </a:tr>
              <a:tr h="124950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0293000"/>
                  </a:ext>
                </a:extLst>
              </a:tr>
              <a:tr h="124950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626" marR="88626" marT="44313" marB="4431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4052841"/>
                  </a:ext>
                </a:extLst>
              </a:tr>
            </a:tbl>
          </a:graphicData>
        </a:graphic>
      </p:graphicFrame>
      <p:sp>
        <p:nvSpPr>
          <p:cNvPr id="547" name="TextBox 546">
            <a:extLst>
              <a:ext uri="{FF2B5EF4-FFF2-40B4-BE49-F238E27FC236}">
                <a16:creationId xmlns:a16="http://schemas.microsoft.com/office/drawing/2014/main" id="{C4ED8F39-0D32-4B21-B2C0-8E1E8C1C4B26}"/>
              </a:ext>
            </a:extLst>
          </p:cNvPr>
          <p:cNvSpPr txBox="1"/>
          <p:nvPr/>
        </p:nvSpPr>
        <p:spPr>
          <a:xfrm>
            <a:off x="552515" y="359691"/>
            <a:ext cx="8612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Name: ____________________ Class: ___-___ Number: _____ Date: ________________ Program 5-2, “Where”</a:t>
            </a:r>
          </a:p>
        </p:txBody>
      </p:sp>
      <p:pic>
        <p:nvPicPr>
          <p:cNvPr id="549" name="Picture 6" descr="ダンクシュートのイラスト">
            <a:extLst>
              <a:ext uri="{FF2B5EF4-FFF2-40B4-BE49-F238E27FC236}">
                <a16:creationId xmlns:a16="http://schemas.microsoft.com/office/drawing/2014/main" id="{4FB49EFE-32F3-4C0B-9816-A63FBDF566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44736"/>
          <a:stretch/>
        </p:blipFill>
        <p:spPr bwMode="auto">
          <a:xfrm rot="412055">
            <a:off x="4975819" y="9304868"/>
            <a:ext cx="379123" cy="2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1" name="Picture 6" descr="ダンクシュートのイラスト">
            <a:extLst>
              <a:ext uri="{FF2B5EF4-FFF2-40B4-BE49-F238E27FC236}">
                <a16:creationId xmlns:a16="http://schemas.microsoft.com/office/drawing/2014/main" id="{04FAE30E-176D-44AB-9F4B-04777F5B7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44736"/>
          <a:stretch/>
        </p:blipFill>
        <p:spPr bwMode="auto">
          <a:xfrm rot="412055">
            <a:off x="7168437" y="10582683"/>
            <a:ext cx="379123" cy="2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" name="Picture 6" descr="ダンクシュートのイラスト">
            <a:extLst>
              <a:ext uri="{FF2B5EF4-FFF2-40B4-BE49-F238E27FC236}">
                <a16:creationId xmlns:a16="http://schemas.microsoft.com/office/drawing/2014/main" id="{B12DF472-84E3-41AB-A004-5536784F00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44736"/>
          <a:stretch/>
        </p:blipFill>
        <p:spPr bwMode="auto">
          <a:xfrm rot="412055">
            <a:off x="2794236" y="11802650"/>
            <a:ext cx="379123" cy="2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5" name="Picture 6" descr="ダンクシュートのイラスト">
            <a:extLst>
              <a:ext uri="{FF2B5EF4-FFF2-40B4-BE49-F238E27FC236}">
                <a16:creationId xmlns:a16="http://schemas.microsoft.com/office/drawing/2014/main" id="{166D6F21-EABC-4634-801B-9CE9BE092E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44736"/>
          <a:stretch/>
        </p:blipFill>
        <p:spPr bwMode="auto">
          <a:xfrm rot="412055">
            <a:off x="4964493" y="11814553"/>
            <a:ext cx="379123" cy="2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" name="Picture 12" descr="コンパクトカメラのイラスト">
            <a:extLst>
              <a:ext uri="{FF2B5EF4-FFF2-40B4-BE49-F238E27FC236}">
                <a16:creationId xmlns:a16="http://schemas.microsoft.com/office/drawing/2014/main" id="{EF9FCC95-0373-4FA2-A49D-AA150927C5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29" t="-57991" r="-37478" b="22040"/>
          <a:stretch/>
        </p:blipFill>
        <p:spPr bwMode="auto">
          <a:xfrm rot="303999">
            <a:off x="6976493" y="7994576"/>
            <a:ext cx="673783" cy="383200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8" name="Picture 12" descr="コンパクトカメラのイラスト">
            <a:extLst>
              <a:ext uri="{FF2B5EF4-FFF2-40B4-BE49-F238E27FC236}">
                <a16:creationId xmlns:a16="http://schemas.microsoft.com/office/drawing/2014/main" id="{0C4C5242-0D28-4711-A4DD-B7CD88197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29" t="-57991" r="-37478" b="22040"/>
          <a:stretch/>
        </p:blipFill>
        <p:spPr bwMode="auto">
          <a:xfrm rot="303999">
            <a:off x="432884" y="7997509"/>
            <a:ext cx="673783" cy="383200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0" name="Picture 12" descr="コンパクトカメラのイラスト">
            <a:extLst>
              <a:ext uri="{FF2B5EF4-FFF2-40B4-BE49-F238E27FC236}">
                <a16:creationId xmlns:a16="http://schemas.microsoft.com/office/drawing/2014/main" id="{DE17422B-E95D-4AF4-BB37-08A27700C0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29" t="-57991" r="-37478" b="22040"/>
          <a:stretch/>
        </p:blipFill>
        <p:spPr bwMode="auto">
          <a:xfrm rot="303999">
            <a:off x="2614487" y="9181450"/>
            <a:ext cx="673783" cy="383200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4" name="Picture 12" descr="コンパクトカメラのイラスト">
            <a:extLst>
              <a:ext uri="{FF2B5EF4-FFF2-40B4-BE49-F238E27FC236}">
                <a16:creationId xmlns:a16="http://schemas.microsoft.com/office/drawing/2014/main" id="{C0D504FF-CEA1-423B-B028-ED7D77D172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29" t="-57991" r="-37478" b="22040"/>
          <a:stretch/>
        </p:blipFill>
        <p:spPr bwMode="auto">
          <a:xfrm rot="303999">
            <a:off x="432884" y="10455814"/>
            <a:ext cx="673783" cy="383200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6" name="Picture 12" descr="コンパクトカメラのイラスト">
            <a:extLst>
              <a:ext uri="{FF2B5EF4-FFF2-40B4-BE49-F238E27FC236}">
                <a16:creationId xmlns:a16="http://schemas.microsoft.com/office/drawing/2014/main" id="{B769C455-5F18-4763-9BDD-3A9DF89A73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29" t="-57991" r="-37478" b="22040"/>
          <a:stretch/>
        </p:blipFill>
        <p:spPr bwMode="auto">
          <a:xfrm rot="303999">
            <a:off x="4807896" y="10461417"/>
            <a:ext cx="673783" cy="383200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8" name="Picture 12" descr="コンパクトカメラのイラスト">
            <a:extLst>
              <a:ext uri="{FF2B5EF4-FFF2-40B4-BE49-F238E27FC236}">
                <a16:creationId xmlns:a16="http://schemas.microsoft.com/office/drawing/2014/main" id="{614AB30C-197D-4972-8C72-B4C20ABA17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29" t="-57991" r="-37478" b="22040"/>
          <a:stretch/>
        </p:blipFill>
        <p:spPr bwMode="auto">
          <a:xfrm rot="303999">
            <a:off x="6976494" y="11685736"/>
            <a:ext cx="673783" cy="383200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31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201</Words>
  <Application>Microsoft Office PowerPoint</Application>
  <PresentationFormat>A3 Paper (297x420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Deventer Rebecca</dc:creator>
  <cp:lastModifiedBy>van Deventer Rebecca</cp:lastModifiedBy>
  <cp:revision>5</cp:revision>
  <cp:lastPrinted>2020-09-14T01:32:06Z</cp:lastPrinted>
  <dcterms:created xsi:type="dcterms:W3CDTF">2020-09-14T01:23:38Z</dcterms:created>
  <dcterms:modified xsi:type="dcterms:W3CDTF">2020-09-14T03:57:22Z</dcterms:modified>
</cp:coreProperties>
</file>