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60" r:id="rId5"/>
  </p:sldIdLst>
  <p:sldSz cx="10826750" cy="8120063" type="B4ISO"/>
  <p:notesSz cx="8499475" cy="12352338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536" y="6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microsoft.com/office/2007/relationships/hdphoto" Target="../media/hdphoto1.wdp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3.png"/><Relationship Id="rId18" Type="http://schemas.microsoft.com/office/2007/relationships/hdphoto" Target="../media/hdphoto7.wdp"/><Relationship Id="rId3" Type="http://schemas.microsoft.com/office/2007/relationships/hdphoto" Target="../media/hdphoto4.wdp"/><Relationship Id="rId21" Type="http://schemas.openxmlformats.org/officeDocument/2006/relationships/image" Target="../media/image30.png"/><Relationship Id="rId7" Type="http://schemas.openxmlformats.org/officeDocument/2006/relationships/image" Target="../media/image11.png"/><Relationship Id="rId12" Type="http://schemas.openxmlformats.org/officeDocument/2006/relationships/image" Target="../media/image25.png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2" Type="http://schemas.openxmlformats.org/officeDocument/2006/relationships/image" Target="../media/image20.png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2.png"/><Relationship Id="rId24" Type="http://schemas.microsoft.com/office/2007/relationships/hdphoto" Target="../media/hdphoto10.wdp"/><Relationship Id="rId5" Type="http://schemas.openxmlformats.org/officeDocument/2006/relationships/image" Target="../media/image9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10" Type="http://schemas.microsoft.com/office/2007/relationships/hdphoto" Target="../media/hdphoto5.wdp"/><Relationship Id="rId19" Type="http://schemas.openxmlformats.org/officeDocument/2006/relationships/image" Target="../media/image2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Relationship Id="rId22" Type="http://schemas.microsoft.com/office/2007/relationships/hdphoto" Target="../media/hdphoto9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04" name="グループ化 203"/>
          <p:cNvGrpSpPr/>
          <p:nvPr/>
        </p:nvGrpSpPr>
        <p:grpSpPr>
          <a:xfrm rot="21211384">
            <a:off x="1123175" y="7071731"/>
            <a:ext cx="540534" cy="674772"/>
            <a:chOff x="1091670" y="7095255"/>
            <a:chExt cx="540534" cy="67477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18" name="グループ化 217"/>
          <p:cNvGrpSpPr/>
          <p:nvPr/>
        </p:nvGrpSpPr>
        <p:grpSpPr>
          <a:xfrm rot="5115052">
            <a:off x="300508" y="3921465"/>
            <a:ext cx="540534" cy="674772"/>
            <a:chOff x="1091670" y="7095255"/>
            <a:chExt cx="540534" cy="674772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4" name="グループ化 223"/>
          <p:cNvGrpSpPr/>
          <p:nvPr/>
        </p:nvGrpSpPr>
        <p:grpSpPr>
          <a:xfrm rot="10800000">
            <a:off x="5184514" y="138864"/>
            <a:ext cx="540534" cy="674772"/>
            <a:chOff x="1091671" y="7095255"/>
            <a:chExt cx="540534" cy="674772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7" name="グループ化 226"/>
          <p:cNvGrpSpPr/>
          <p:nvPr/>
        </p:nvGrpSpPr>
        <p:grpSpPr>
          <a:xfrm rot="16019009">
            <a:off x="10065877" y="3357696"/>
            <a:ext cx="540534" cy="674772"/>
            <a:chOff x="1091671" y="7095255"/>
            <a:chExt cx="540534" cy="674772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9" name="図 2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6" name="グループ化 235"/>
          <p:cNvGrpSpPr/>
          <p:nvPr/>
        </p:nvGrpSpPr>
        <p:grpSpPr>
          <a:xfrm rot="10800000">
            <a:off x="4372854" y="1279983"/>
            <a:ext cx="540533" cy="674772"/>
            <a:chOff x="1091671" y="7095255"/>
            <a:chExt cx="540533" cy="674772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1091671" y="7095255"/>
              <a:ext cx="540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 rot="193623">
            <a:off x="5611471" y="6100965"/>
            <a:ext cx="540534" cy="674772"/>
            <a:chOff x="1091671" y="7095255"/>
            <a:chExt cx="540534" cy="674772"/>
          </a:xfrm>
        </p:grpSpPr>
        <p:sp>
          <p:nvSpPr>
            <p:cNvPr id="240" name="テキスト ボックス 239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2" name="グループ化 241"/>
          <p:cNvGrpSpPr/>
          <p:nvPr/>
        </p:nvGrpSpPr>
        <p:grpSpPr>
          <a:xfrm rot="12426776">
            <a:off x="4097301" y="2298085"/>
            <a:ext cx="540534" cy="674771"/>
            <a:chOff x="1091670" y="7095256"/>
            <a:chExt cx="540534" cy="674771"/>
          </a:xfrm>
        </p:grpSpPr>
        <p:sp>
          <p:nvSpPr>
            <p:cNvPr id="243" name="テキスト ボックス 242"/>
            <p:cNvSpPr txBox="1"/>
            <p:nvPr/>
          </p:nvSpPr>
          <p:spPr>
            <a:xfrm>
              <a:off x="1091670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5" name="グループ化 244"/>
          <p:cNvGrpSpPr/>
          <p:nvPr/>
        </p:nvGrpSpPr>
        <p:grpSpPr>
          <a:xfrm rot="223207">
            <a:off x="7058216" y="7283772"/>
            <a:ext cx="540534" cy="674771"/>
            <a:chOff x="1091669" y="7095256"/>
            <a:chExt cx="540534" cy="67477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1091669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sp>
        <p:nvSpPr>
          <p:cNvPr id="207" name="テキスト ボックス 206"/>
          <p:cNvSpPr txBox="1"/>
          <p:nvPr/>
        </p:nvSpPr>
        <p:spPr>
          <a:xfrm rot="21213615">
            <a:off x="6492274" y="2933498"/>
            <a:ext cx="82907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1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st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3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2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nd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2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3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rd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1 </a:t>
            </a:r>
            <a:r>
              <a:rPr kumimoji="1" lang="en-US" altLang="ja-JP" sz="1050" dirty="0" err="1" smtClean="0">
                <a:latin typeface="Comic Sans MS" panose="030F0702030302020204" pitchFamily="66" charset="0"/>
              </a:rPr>
              <a:t>pt</a:t>
            </a:r>
            <a:endParaRPr kumimoji="1" lang="ja-JP" altLang="en-US" sz="1050" dirty="0">
              <a:latin typeface="Comic Sans MS" panose="030F0702030302020204" pitchFamily="66" charset="0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4" y="1669857"/>
            <a:ext cx="665568" cy="653118"/>
            <a:chOff x="2042819" y="5448197"/>
            <a:chExt cx="665568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8" cy="653118"/>
            <a:chOff x="2042816" y="5448197"/>
            <a:chExt cx="665568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8" cy="653118"/>
            <a:chOff x="2042816" y="5448197"/>
            <a:chExt cx="665568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8" y="5067175"/>
            <a:ext cx="665568" cy="653115"/>
            <a:chOff x="2042816" y="5448200"/>
            <a:chExt cx="665568" cy="653115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200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6"/>
            <a:ext cx="665568" cy="653118"/>
            <a:chOff x="2042816" y="5448197"/>
            <a:chExt cx="665568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3" y="3549331"/>
            <a:ext cx="665568" cy="653118"/>
            <a:chOff x="2042817" y="5448197"/>
            <a:chExt cx="665568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8" cy="653118"/>
            <a:chOff x="2042816" y="5448197"/>
            <a:chExt cx="665568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8" cy="653118"/>
            <a:chOff x="2042817" y="5448197"/>
            <a:chExt cx="665568" cy="653118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8" y="6078500"/>
            <a:ext cx="665568" cy="653117"/>
            <a:chOff x="2042816" y="5448198"/>
            <a:chExt cx="665568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8" cy="653119"/>
            <a:chOff x="2042816" y="5448196"/>
            <a:chExt cx="665568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4" y="2808050"/>
            <a:ext cx="665568" cy="653117"/>
            <a:chOff x="2042815" y="5448198"/>
            <a:chExt cx="665568" cy="653117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5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7" y="4199225"/>
            <a:ext cx="665568" cy="653118"/>
            <a:chOff x="2042815" y="5448197"/>
            <a:chExt cx="665568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 rot="2531406">
            <a:off x="1435769" y="5133068"/>
            <a:ext cx="540534" cy="674773"/>
            <a:chOff x="1091671" y="7095254"/>
            <a:chExt cx="540534" cy="674773"/>
          </a:xfrm>
        </p:grpSpPr>
        <p:sp>
          <p:nvSpPr>
            <p:cNvPr id="338" name="テキスト ボックス 337"/>
            <p:cNvSpPr txBox="1"/>
            <p:nvPr/>
          </p:nvSpPr>
          <p:spPr>
            <a:xfrm>
              <a:off x="1091671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6" y="1712828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8" cy="653117"/>
            <a:chOff x="2042816" y="5448198"/>
            <a:chExt cx="665568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9066869" y="1893457"/>
            <a:ext cx="757851" cy="663963"/>
            <a:chOff x="9066869" y="1893457"/>
            <a:chExt cx="757851" cy="663963"/>
          </a:xfrm>
        </p:grpSpPr>
        <p:grpSp>
          <p:nvGrpSpPr>
            <p:cNvPr id="294" name="グループ化 293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31" name="テキスト ボックス 330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32" name="図 33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" name="乗算 2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3" name="グループ化 332"/>
          <p:cNvGrpSpPr/>
          <p:nvPr/>
        </p:nvGrpSpPr>
        <p:grpSpPr>
          <a:xfrm rot="15605063">
            <a:off x="1799072" y="1084071"/>
            <a:ext cx="757851" cy="663963"/>
            <a:chOff x="9066869" y="1893457"/>
            <a:chExt cx="757851" cy="663963"/>
          </a:xfrm>
        </p:grpSpPr>
        <p:grpSp>
          <p:nvGrpSpPr>
            <p:cNvPr id="343" name="グループ化 342"/>
            <p:cNvGrpSpPr/>
            <p:nvPr/>
          </p:nvGrpSpPr>
          <p:grpSpPr>
            <a:xfrm rot="16200000">
              <a:off x="9072273" y="1888053"/>
              <a:ext cx="663963" cy="674772"/>
              <a:chOff x="1029955" y="7095255"/>
              <a:chExt cx="663963" cy="674772"/>
            </a:xfrm>
          </p:grpSpPr>
          <p:sp>
            <p:nvSpPr>
              <p:cNvPr id="345" name="テキスト ボックス 344"/>
              <p:cNvSpPr txBox="1"/>
              <p:nvPr/>
            </p:nvSpPr>
            <p:spPr>
              <a:xfrm>
                <a:off x="1029955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6" name="図 3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4" name="乗算 34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7" name="グループ化 346"/>
          <p:cNvGrpSpPr/>
          <p:nvPr/>
        </p:nvGrpSpPr>
        <p:grpSpPr>
          <a:xfrm rot="3510526">
            <a:off x="2646979" y="2349371"/>
            <a:ext cx="757852" cy="663963"/>
            <a:chOff x="9066868" y="1893457"/>
            <a:chExt cx="757852" cy="663963"/>
          </a:xfrm>
        </p:grpSpPr>
        <p:grpSp>
          <p:nvGrpSpPr>
            <p:cNvPr id="348" name="グループ化 347"/>
            <p:cNvGrpSpPr/>
            <p:nvPr/>
          </p:nvGrpSpPr>
          <p:grpSpPr>
            <a:xfrm rot="16200000">
              <a:off x="9072272" y="1888053"/>
              <a:ext cx="663963" cy="674772"/>
              <a:chOff x="1029954" y="7095255"/>
              <a:chExt cx="663963" cy="674772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1029954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56" name="図 35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9" name="乗算 34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7" name="グループ化 356"/>
          <p:cNvGrpSpPr/>
          <p:nvPr/>
        </p:nvGrpSpPr>
        <p:grpSpPr>
          <a:xfrm rot="8623991">
            <a:off x="3574759" y="6736993"/>
            <a:ext cx="757850" cy="663963"/>
            <a:chOff x="9066870" y="1893457"/>
            <a:chExt cx="757850" cy="663963"/>
          </a:xfrm>
        </p:grpSpPr>
        <p:grpSp>
          <p:nvGrpSpPr>
            <p:cNvPr id="358" name="グループ化 357"/>
            <p:cNvGrpSpPr/>
            <p:nvPr/>
          </p:nvGrpSpPr>
          <p:grpSpPr>
            <a:xfrm rot="16200000">
              <a:off x="9072273" y="1888054"/>
              <a:ext cx="663963" cy="674770"/>
              <a:chOff x="1029954" y="7095257"/>
              <a:chExt cx="663963" cy="674770"/>
            </a:xfrm>
          </p:grpSpPr>
          <p:sp>
            <p:nvSpPr>
              <p:cNvPr id="360" name="テキスト ボックス 359"/>
              <p:cNvSpPr txBox="1"/>
              <p:nvPr/>
            </p:nvSpPr>
            <p:spPr>
              <a:xfrm>
                <a:off x="1029954" y="7095257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91" name="図 39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59" name="乗算 35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/>
          <p:cNvGrpSpPr/>
          <p:nvPr/>
        </p:nvGrpSpPr>
        <p:grpSpPr>
          <a:xfrm rot="21319868">
            <a:off x="10025961" y="2468146"/>
            <a:ext cx="757851" cy="663964"/>
            <a:chOff x="9066869" y="1893457"/>
            <a:chExt cx="757851" cy="663964"/>
          </a:xfrm>
        </p:grpSpPr>
        <p:grpSp>
          <p:nvGrpSpPr>
            <p:cNvPr id="393" name="グループ化 392"/>
            <p:cNvGrpSpPr/>
            <p:nvPr/>
          </p:nvGrpSpPr>
          <p:grpSpPr>
            <a:xfrm rot="16200000">
              <a:off x="9072273" y="1888053"/>
              <a:ext cx="663964" cy="674771"/>
              <a:chOff x="1029955" y="7095256"/>
              <a:chExt cx="663964" cy="674771"/>
            </a:xfrm>
          </p:grpSpPr>
          <p:sp>
            <p:nvSpPr>
              <p:cNvPr id="395" name="テキスト ボックス 394"/>
              <p:cNvSpPr txBox="1"/>
              <p:nvPr/>
            </p:nvSpPr>
            <p:spPr>
              <a:xfrm>
                <a:off x="1029955" y="7095256"/>
                <a:ext cx="663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426" name="図 42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94" name="乗算 39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95341">
            <a:off x="394714" y="5606628"/>
            <a:ext cx="395224" cy="541797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2549132" y="191226"/>
            <a:ext cx="395224" cy="541797"/>
          </a:xfrm>
          <a:prstGeom prst="rect">
            <a:avLst/>
          </a:prstGeom>
        </p:spPr>
      </p:pic>
      <p:pic>
        <p:nvPicPr>
          <p:cNvPr id="335" name="図 33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7146313" y="112253"/>
            <a:ext cx="395224" cy="541797"/>
          </a:xfrm>
          <a:prstGeom prst="rect">
            <a:avLst/>
          </a:prstGeom>
        </p:spPr>
      </p:pic>
      <p:pic>
        <p:nvPicPr>
          <p:cNvPr id="336" name="図 3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5451103">
            <a:off x="10183238" y="1678049"/>
            <a:ext cx="395224" cy="541797"/>
          </a:xfrm>
          <a:prstGeom prst="rect">
            <a:avLst/>
          </a:prstGeom>
        </p:spPr>
      </p:pic>
      <p:pic>
        <p:nvPicPr>
          <p:cNvPr id="436" name="図 4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1124164">
            <a:off x="8183874" y="7433041"/>
            <a:ext cx="395224" cy="541797"/>
          </a:xfrm>
          <a:prstGeom prst="rect">
            <a:avLst/>
          </a:prstGeom>
        </p:spPr>
      </p:pic>
      <p:pic>
        <p:nvPicPr>
          <p:cNvPr id="437" name="図 436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340460">
            <a:off x="2849064" y="5640811"/>
            <a:ext cx="395224" cy="541797"/>
          </a:xfrm>
          <a:prstGeom prst="rect">
            <a:avLst/>
          </a:prstGeom>
        </p:spPr>
      </p:pic>
      <p:pic>
        <p:nvPicPr>
          <p:cNvPr id="438" name="図 437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006036">
            <a:off x="1368917" y="1521096"/>
            <a:ext cx="395224" cy="541797"/>
          </a:xfrm>
          <a:prstGeom prst="rect">
            <a:avLst/>
          </a:prstGeom>
        </p:spPr>
      </p:pic>
      <p:pic>
        <p:nvPicPr>
          <p:cNvPr id="443" name="図 442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2332213">
            <a:off x="8824815" y="1222054"/>
            <a:ext cx="395224" cy="541797"/>
          </a:xfrm>
          <a:prstGeom prst="rect">
            <a:avLst/>
          </a:prstGeom>
        </p:spPr>
      </p:pic>
      <p:pic>
        <p:nvPicPr>
          <p:cNvPr id="444" name="図 44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9059149" y="4352060"/>
            <a:ext cx="395224" cy="541797"/>
          </a:xfrm>
          <a:prstGeom prst="rect">
            <a:avLst/>
          </a:prstGeom>
        </p:spPr>
      </p:pic>
      <p:pic>
        <p:nvPicPr>
          <p:cNvPr id="445" name="図 44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911982">
            <a:off x="4638531" y="5431376"/>
            <a:ext cx="395224" cy="541797"/>
          </a:xfrm>
          <a:prstGeom prst="rect">
            <a:avLst/>
          </a:prstGeom>
        </p:spPr>
      </p:pic>
      <p:pic>
        <p:nvPicPr>
          <p:cNvPr id="446" name="図 44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1824896">
            <a:off x="6478970" y="4818819"/>
            <a:ext cx="395224" cy="541797"/>
          </a:xfrm>
          <a:prstGeom prst="rect">
            <a:avLst/>
          </a:prstGeom>
        </p:spPr>
      </p:pic>
      <p:grpSp>
        <p:nvGrpSpPr>
          <p:cNvPr id="447" name="グループ化 446"/>
          <p:cNvGrpSpPr/>
          <p:nvPr/>
        </p:nvGrpSpPr>
        <p:grpSpPr>
          <a:xfrm rot="10979371">
            <a:off x="2632862" y="1204665"/>
            <a:ext cx="665568" cy="653118"/>
            <a:chOff x="2042816" y="5448197"/>
            <a:chExt cx="665568" cy="653118"/>
          </a:xfrm>
        </p:grpSpPr>
        <p:pic>
          <p:nvPicPr>
            <p:cNvPr id="44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" name="テキスト ボックス 44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" name="グループ化 449"/>
          <p:cNvGrpSpPr/>
          <p:nvPr/>
        </p:nvGrpSpPr>
        <p:grpSpPr>
          <a:xfrm rot="5106319">
            <a:off x="2460034" y="3602288"/>
            <a:ext cx="665568" cy="653118"/>
            <a:chOff x="2042815" y="5448197"/>
            <a:chExt cx="665568" cy="653118"/>
          </a:xfrm>
        </p:grpSpPr>
        <p:pic>
          <p:nvPicPr>
            <p:cNvPr id="45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2" name="テキスト ボックス 451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224488" y="2506451"/>
            <a:ext cx="461162" cy="468367"/>
          </a:xfrm>
          <a:prstGeom prst="rect">
            <a:avLst/>
          </a:prstGeom>
        </p:spPr>
      </p:pic>
      <p:pic>
        <p:nvPicPr>
          <p:cNvPr id="453" name="図 45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4287720" y="192309"/>
            <a:ext cx="461162" cy="468367"/>
          </a:xfrm>
          <a:prstGeom prst="rect">
            <a:avLst/>
          </a:prstGeom>
        </p:spPr>
      </p:pic>
      <p:pic>
        <p:nvPicPr>
          <p:cNvPr id="454" name="図 4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10080950" y="6034368"/>
            <a:ext cx="461162" cy="468367"/>
          </a:xfrm>
          <a:prstGeom prst="rect">
            <a:avLst/>
          </a:prstGeom>
        </p:spPr>
      </p:pic>
      <p:pic>
        <p:nvPicPr>
          <p:cNvPr id="456" name="図 45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589959">
            <a:off x="1454695" y="4449737"/>
            <a:ext cx="461162" cy="468367"/>
          </a:xfrm>
          <a:prstGeom prst="rect">
            <a:avLst/>
          </a:prstGeom>
        </p:spPr>
      </p:pic>
      <p:pic>
        <p:nvPicPr>
          <p:cNvPr id="457" name="図 45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721286">
            <a:off x="1240360" y="2224521"/>
            <a:ext cx="461162" cy="468367"/>
          </a:xfrm>
          <a:prstGeom prst="rect">
            <a:avLst/>
          </a:prstGeom>
        </p:spPr>
      </p:pic>
      <p:pic>
        <p:nvPicPr>
          <p:cNvPr id="458" name="図 4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7965319" y="1230439"/>
            <a:ext cx="461162" cy="468367"/>
          </a:xfrm>
          <a:prstGeom prst="rect">
            <a:avLst/>
          </a:prstGeom>
        </p:spPr>
      </p:pic>
      <p:pic>
        <p:nvPicPr>
          <p:cNvPr id="459" name="図 4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853540">
            <a:off x="3382243" y="4663945"/>
            <a:ext cx="461162" cy="468367"/>
          </a:xfrm>
          <a:prstGeom prst="rect">
            <a:avLst/>
          </a:prstGeom>
        </p:spPr>
      </p:pic>
      <p:pic>
        <p:nvPicPr>
          <p:cNvPr id="460" name="図 45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128229">
            <a:off x="7243158" y="4828207"/>
            <a:ext cx="461162" cy="468367"/>
          </a:xfrm>
          <a:prstGeom prst="rect">
            <a:avLst/>
          </a:prstGeom>
        </p:spPr>
      </p:pic>
      <p:pic>
        <p:nvPicPr>
          <p:cNvPr id="461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3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670" y="2701914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9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9180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1" y="458760"/>
            <a:ext cx="1200988" cy="12168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14" y="389311"/>
            <a:ext cx="1362710" cy="1208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9" y="461410"/>
            <a:ext cx="1174476" cy="1206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33" y="460689"/>
            <a:ext cx="1200988" cy="12168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290" y="402815"/>
            <a:ext cx="1362710" cy="12089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6" y="425965"/>
            <a:ext cx="1174476" cy="12062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60" y="2474684"/>
            <a:ext cx="1200988" cy="12168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3" y="2405235"/>
            <a:ext cx="1362710" cy="120894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8" y="2454185"/>
            <a:ext cx="1174476" cy="12062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9" y="2416810"/>
            <a:ext cx="1200988" cy="12168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6" y="2347361"/>
            <a:ext cx="1362710" cy="12089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2419460"/>
            <a:ext cx="1174476" cy="120629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35" y="4523403"/>
            <a:ext cx="1200988" cy="12168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8" y="4453954"/>
            <a:ext cx="1362710" cy="120894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" y="4502904"/>
            <a:ext cx="1174476" cy="12062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37" y="4525332"/>
            <a:ext cx="1200988" cy="12168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0" y="4455883"/>
            <a:ext cx="1362710" cy="120894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41" y="4479034"/>
            <a:ext cx="1174476" cy="12062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15" y="6504603"/>
            <a:ext cx="1200988" cy="12168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48" y="6435154"/>
            <a:ext cx="1362710" cy="120894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7" y="6472529"/>
            <a:ext cx="1174476" cy="120629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63" y="6481453"/>
            <a:ext cx="1200988" cy="12168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6412004"/>
            <a:ext cx="1362710" cy="120894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6472529"/>
            <a:ext cx="1174476" cy="120629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4" y="6412004"/>
            <a:ext cx="1362710" cy="120894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1" y="4479034"/>
            <a:ext cx="1200988" cy="12168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97" y="2353870"/>
            <a:ext cx="1174476" cy="12062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29" y="439469"/>
            <a:ext cx="1200988" cy="12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82372"/>
              </p:ext>
            </p:extLst>
          </p:nvPr>
        </p:nvGraphicFramePr>
        <p:xfrm>
          <a:off x="0" y="-1"/>
          <a:ext cx="10826753" cy="813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Switch!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Switch!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color do you like?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“何色がすきですか？”</a:t>
                      </a:r>
                    </a:p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1" lang="ja-JP" altLang="en-US" sz="10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food do you like?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1" lang="ja-JP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好きな食べ物は何ですか？</a:t>
                      </a:r>
                      <a:endParaRPr kumimoji="1" lang="ja-JP" altLang="ja-JP" sz="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animal do you like?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ja-JP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好きなどうぶつは何ですか？</a:t>
                      </a:r>
                      <a:r>
                        <a:rPr kumimoji="1" lang="en-US" altLang="ja-JP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1" lang="ja-JP" altLang="ja-JP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day is it today?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“何曜日ですか？”</a:t>
                      </a: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When is your birthday?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お誕生日はいつですか</a:t>
                      </a: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？“</a:t>
                      </a:r>
                    </a:p>
                    <a:p>
                      <a:endParaRPr kumimoji="1" lang="ja-JP" altLang="en-US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algn="ctr"/>
                      <a:endParaRPr kumimoji="1" lang="ja-JP" altLang="ja-JP" sz="12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“What _____ do you like?”</a:t>
                      </a:r>
                      <a:endParaRPr kumimoji="1" lang="ja-JP" altLang="ja-JP" sz="1598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ホワットゥ　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◯ ◯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ドゥ　ユー　ライク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“Can you ______?”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キャン　ユー　◯</a:t>
                      </a:r>
                      <a:r>
                        <a:rPr kumimoji="1" lang="ja-JP" alt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◯</a:t>
                      </a:r>
                      <a:endParaRPr kumimoji="1" lang="ja-JP" altLang="ja-JP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 5 squats!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     x5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“How are you?”</a:t>
                      </a:r>
                      <a:endParaRPr kumimoji="1" lang="ja-JP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Comic Sans MS" panose="030F0702030302020204" pitchFamily="66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ハウ　アー　ユー</a:t>
                      </a:r>
                      <a:endParaRPr lang="ja-JP" alt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Jump 3 times!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x3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3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Sing a Christmas song!</a:t>
                      </a: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200" b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kumimoji="1" lang="en-US" altLang="ja-JP" sz="1200" b="0" dirty="0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kumimoji="1" lang="ja-JP" altLang="en-US" sz="16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Turn around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times!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         x3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EVERYONE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 Santa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on the blackboard!</a:t>
                      </a: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サンタさんの絵を描きなさい。</a:t>
                      </a:r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a snowman on </a:t>
                      </a:r>
                      <a:r>
                        <a:rPr kumimoji="1" lang="en-US" altLang="ja-JP" sz="1400" b="0" u="none" baseline="0" dirty="0" smtClean="0">
                          <a:latin typeface="Comic Sans MS" panose="030F0702030302020204" pitchFamily="66" charset="0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にゆきだろまの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絵を描きなさい。</a:t>
                      </a: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 a reindeer on 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にト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ナカイの絵を描きなさい。</a:t>
                      </a: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1026" name="Picture 2" descr="ジャンプをしている男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822365"/>
            <a:ext cx="760984" cy="8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61" y="4703476"/>
            <a:ext cx="1119128" cy="9743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915759" y="5677776"/>
            <a:ext cx="228946" cy="234877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2445547" y="5677775"/>
            <a:ext cx="228946" cy="234877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148" y="4693831"/>
            <a:ext cx="1119128" cy="9743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976078" y="5677775"/>
            <a:ext cx="228946" cy="234877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935" y="4703476"/>
            <a:ext cx="1119128" cy="9743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1954" y="4870836"/>
            <a:ext cx="1122843" cy="1041813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1" y="4870836"/>
            <a:ext cx="1122843" cy="104181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06" y="4870837"/>
            <a:ext cx="1122843" cy="1041813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9452640" y="4693831"/>
            <a:ext cx="447771" cy="52940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9602" y="5223239"/>
            <a:ext cx="1114425" cy="838200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446153" y="7002271"/>
            <a:ext cx="802692" cy="823487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3300732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3184823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352800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4164538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 flipV="1">
            <a:off x="4308222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H="1">
            <a:off x="4308222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H="1">
            <a:off x="4164538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>
            <a:off x="3847499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 flipV="1">
            <a:off x="3228963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8" name="図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4996132" y="7002271"/>
            <a:ext cx="802692" cy="823487"/>
          </a:xfrm>
          <a:prstGeom prst="rect">
            <a:avLst/>
          </a:prstGeom>
        </p:spPr>
      </p:pic>
      <p:cxnSp>
        <p:nvCxnSpPr>
          <p:cNvPr id="119" name="直線コネクタ 118"/>
          <p:cNvCxnSpPr/>
          <p:nvPr/>
        </p:nvCxnSpPr>
        <p:spPr>
          <a:xfrm>
            <a:off x="4850711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 flipV="1">
            <a:off x="4734802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 flipV="1">
            <a:off x="4902779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 flipV="1">
            <a:off x="5714517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H="1" flipV="1">
            <a:off x="5858201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H="1">
            <a:off x="5858201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5714517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 flipH="1">
            <a:off x="5397478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 flipV="1">
            <a:off x="4778942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はしゃぎ回る はしゃぎまわる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9519602" y="2822365"/>
            <a:ext cx="831598" cy="10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左カーブ矢印 16"/>
          <p:cNvSpPr/>
          <p:nvPr/>
        </p:nvSpPr>
        <p:spPr>
          <a:xfrm>
            <a:off x="10135370" y="3111357"/>
            <a:ext cx="330390" cy="321257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左カーブ矢印 128"/>
          <p:cNvSpPr/>
          <p:nvPr/>
        </p:nvSpPr>
        <p:spPr>
          <a:xfrm flipH="1" flipV="1">
            <a:off x="9408475" y="3081329"/>
            <a:ext cx="313435" cy="335889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0" name="図 129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951" y="6720766"/>
            <a:ext cx="338649" cy="46424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136" y="7246303"/>
            <a:ext cx="1110297" cy="83727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10585" y="6716640"/>
            <a:ext cx="461162" cy="46836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77799" y="7246303"/>
            <a:ext cx="1082207" cy="81609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8182" y="7015744"/>
            <a:ext cx="686283" cy="686283"/>
          </a:xfrm>
          <a:prstGeom prst="rect">
            <a:avLst/>
          </a:prstGeom>
        </p:spPr>
      </p:pic>
      <p:pic>
        <p:nvPicPr>
          <p:cNvPr id="1034" name="Picture 10" descr="snowman-clipart - Town of Hamilton, M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73" y="7004172"/>
            <a:ext cx="558273" cy="66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9321" y="7023871"/>
            <a:ext cx="674985" cy="627590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526751" y="3741008"/>
            <a:ext cx="228946" cy="234877"/>
          </a:xfrm>
          <a:prstGeom prst="rect">
            <a:avLst/>
          </a:prstGeom>
        </p:spPr>
      </p:pic>
      <p:pic>
        <p:nvPicPr>
          <p:cNvPr id="1036" name="Picture 12" descr="サンタ クロース クリスマス ソングを歌って、1 つの手の楽譜、吹き出し、上分離のアクア青い背景、現代のフラット スタイルで音符を保持のベクトル漫画 イラスト のイラスト素材・ベクタ - . Image 90814369.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1" t="4829" r="20783" b="3337"/>
          <a:stretch/>
        </p:blipFill>
        <p:spPr bwMode="auto">
          <a:xfrm>
            <a:off x="8241173" y="2928990"/>
            <a:ext cx="537673" cy="7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ir Squats Stock Illustrations – 13 Air Squats Stock Illustrations, Vectors  &amp;amp; Clipart - Dreamstime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56" t="9417" r="17131" b="9924"/>
          <a:stretch/>
        </p:blipFill>
        <p:spPr bwMode="auto">
          <a:xfrm>
            <a:off x="3184823" y="2756971"/>
            <a:ext cx="848484" cy="10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6412" y="939541"/>
            <a:ext cx="1399744" cy="869072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617840" y="939541"/>
            <a:ext cx="1399744" cy="86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604</TotalTime>
  <Words>415</Words>
  <Application>Microsoft Office PowerPoint</Application>
  <PresentationFormat>B4 (ISO) 250x353 mm</PresentationFormat>
  <Paragraphs>366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ＭＳ Ｐゴシック</vt:lpstr>
      <vt:lpstr>游ゴシック</vt:lpstr>
      <vt:lpstr>游明朝</vt:lpstr>
      <vt:lpstr>Arial</vt:lpstr>
      <vt:lpstr>Calibri</vt:lpstr>
      <vt:lpstr>Comic Sans MS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72</cp:revision>
  <cp:lastPrinted>2021-12-13T05:28:21Z</cp:lastPrinted>
  <dcterms:created xsi:type="dcterms:W3CDTF">2021-12-08T03:43:05Z</dcterms:created>
  <dcterms:modified xsi:type="dcterms:W3CDTF">2021-12-15T06:43:00Z</dcterms:modified>
</cp:coreProperties>
</file>