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8" r:id="rId3"/>
    <p:sldId id="260" r:id="rId4"/>
  </p:sldIdLst>
  <p:sldSz cx="10826750" cy="8120063" type="B4ISO"/>
  <p:notesSz cx="8499475" cy="12352338"/>
  <p:defaultTextStyle>
    <a:defPPr>
      <a:defRPr lang="en-US"/>
    </a:defPPr>
    <a:lvl1pPr marL="0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1pPr>
    <a:lvl2pPr marL="454665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2pPr>
    <a:lvl3pPr marL="90932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3pPr>
    <a:lvl4pPr marL="1363996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4pPr>
    <a:lvl5pPr marL="181865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5pPr>
    <a:lvl6pPr marL="2273324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6pPr>
    <a:lvl7pPr marL="272798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7pPr>
    <a:lvl8pPr marL="3182654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8pPr>
    <a:lvl9pPr marL="3637320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 userDrawn="1">
          <p15:clr>
            <a:srgbClr val="A4A3A4"/>
          </p15:clr>
        </p15:guide>
        <p15:guide id="2" pos="34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536" y="6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6" y="1328911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6" y="4264914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51" indent="0" algn="ctr">
              <a:buNone/>
              <a:defRPr sz="1776"/>
            </a:lvl2pPr>
            <a:lvl3pPr marL="811901" indent="0" algn="ctr">
              <a:buNone/>
              <a:defRPr sz="1598"/>
            </a:lvl3pPr>
            <a:lvl4pPr marL="1217852" indent="0" algn="ctr">
              <a:buNone/>
              <a:defRPr sz="1421"/>
            </a:lvl4pPr>
            <a:lvl5pPr marL="1623803" indent="0" algn="ctr">
              <a:buNone/>
              <a:defRPr sz="1421"/>
            </a:lvl5pPr>
            <a:lvl6pPr marL="2029754" indent="0" algn="ctr">
              <a:buNone/>
              <a:defRPr sz="1421"/>
            </a:lvl6pPr>
            <a:lvl7pPr marL="2435704" indent="0" algn="ctr">
              <a:buNone/>
              <a:defRPr sz="1421"/>
            </a:lvl7pPr>
            <a:lvl8pPr marL="2841655" indent="0" algn="ctr">
              <a:buNone/>
              <a:defRPr sz="1421"/>
            </a:lvl8pPr>
            <a:lvl9pPr marL="3247606" indent="0" algn="ctr">
              <a:buNone/>
              <a:defRPr sz="142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lang="ja-JP" altLang="en-US" smtClean="0"/>
              <a:pPr/>
              <a:t>2021/12/15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18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3" y="432319"/>
            <a:ext cx="2334518" cy="688137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9"/>
            <a:ext cx="6868220" cy="688137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30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0" y="2024378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0" y="5434055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51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0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85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803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75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70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6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606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41" y="2161593"/>
            <a:ext cx="4601369" cy="51521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4" y="2161593"/>
            <a:ext cx="4601369" cy="51521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19"/>
            <a:ext cx="9338072" cy="156950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6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51" indent="0">
              <a:buNone/>
              <a:defRPr sz="1776" b="1"/>
            </a:lvl2pPr>
            <a:lvl3pPr marL="811901" indent="0">
              <a:buNone/>
              <a:defRPr sz="1598" b="1"/>
            </a:lvl3pPr>
            <a:lvl4pPr marL="1217852" indent="0">
              <a:buNone/>
              <a:defRPr sz="1421" b="1"/>
            </a:lvl4pPr>
            <a:lvl5pPr marL="1623803" indent="0">
              <a:buNone/>
              <a:defRPr sz="1421" b="1"/>
            </a:lvl5pPr>
            <a:lvl6pPr marL="2029754" indent="0">
              <a:buNone/>
              <a:defRPr sz="1421" b="1"/>
            </a:lvl6pPr>
            <a:lvl7pPr marL="2435704" indent="0">
              <a:buNone/>
              <a:defRPr sz="1421" b="1"/>
            </a:lvl7pPr>
            <a:lvl8pPr marL="2841655" indent="0">
              <a:buNone/>
              <a:defRPr sz="1421" b="1"/>
            </a:lvl8pPr>
            <a:lvl9pPr marL="3247606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81"/>
            <a:ext cx="4580222" cy="43626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4" y="1990546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51" indent="0">
              <a:buNone/>
              <a:defRPr sz="1776" b="1"/>
            </a:lvl2pPr>
            <a:lvl3pPr marL="811901" indent="0">
              <a:buNone/>
              <a:defRPr sz="1598" b="1"/>
            </a:lvl3pPr>
            <a:lvl4pPr marL="1217852" indent="0">
              <a:buNone/>
              <a:defRPr sz="1421" b="1"/>
            </a:lvl4pPr>
            <a:lvl5pPr marL="1623803" indent="0">
              <a:buNone/>
              <a:defRPr sz="1421" b="1"/>
            </a:lvl5pPr>
            <a:lvl6pPr marL="2029754" indent="0">
              <a:buNone/>
              <a:defRPr sz="1421" b="1"/>
            </a:lvl6pPr>
            <a:lvl7pPr marL="2435704" indent="0">
              <a:buNone/>
              <a:defRPr sz="1421" b="1"/>
            </a:lvl7pPr>
            <a:lvl8pPr marL="2841655" indent="0">
              <a:buNone/>
              <a:defRPr sz="1421" b="1"/>
            </a:lvl8pPr>
            <a:lvl9pPr marL="3247606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4" y="2966081"/>
            <a:ext cx="4602779" cy="43626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3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7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52" y="541339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2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52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51" indent="0">
              <a:buNone/>
              <a:defRPr sz="1243"/>
            </a:lvl2pPr>
            <a:lvl3pPr marL="811901" indent="0">
              <a:buNone/>
              <a:defRPr sz="1066"/>
            </a:lvl3pPr>
            <a:lvl4pPr marL="1217852" indent="0">
              <a:buNone/>
              <a:defRPr sz="888"/>
            </a:lvl4pPr>
            <a:lvl5pPr marL="1623803" indent="0">
              <a:buNone/>
              <a:defRPr sz="888"/>
            </a:lvl5pPr>
            <a:lvl6pPr marL="2029754" indent="0">
              <a:buNone/>
              <a:defRPr sz="888"/>
            </a:lvl6pPr>
            <a:lvl7pPr marL="2435704" indent="0">
              <a:buNone/>
              <a:defRPr sz="888"/>
            </a:lvl7pPr>
            <a:lvl8pPr marL="2841655" indent="0">
              <a:buNone/>
              <a:defRPr sz="888"/>
            </a:lvl8pPr>
            <a:lvl9pPr marL="3247606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5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52" y="541339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2"/>
            <a:ext cx="5481042" cy="5770508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51" indent="0">
              <a:buNone/>
              <a:defRPr sz="2486"/>
            </a:lvl2pPr>
            <a:lvl3pPr marL="811901" indent="0">
              <a:buNone/>
              <a:defRPr sz="2131"/>
            </a:lvl3pPr>
            <a:lvl4pPr marL="1217852" indent="0">
              <a:buNone/>
              <a:defRPr sz="1776"/>
            </a:lvl4pPr>
            <a:lvl5pPr marL="1623803" indent="0">
              <a:buNone/>
              <a:defRPr sz="1776"/>
            </a:lvl5pPr>
            <a:lvl6pPr marL="2029754" indent="0">
              <a:buNone/>
              <a:defRPr sz="1776"/>
            </a:lvl6pPr>
            <a:lvl7pPr marL="2435704" indent="0">
              <a:buNone/>
              <a:defRPr sz="1776"/>
            </a:lvl7pPr>
            <a:lvl8pPr marL="2841655" indent="0">
              <a:buNone/>
              <a:defRPr sz="1776"/>
            </a:lvl8pPr>
            <a:lvl9pPr marL="3247606" indent="0">
              <a:buNone/>
              <a:defRPr sz="177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52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51" indent="0">
              <a:buNone/>
              <a:defRPr sz="1243"/>
            </a:lvl2pPr>
            <a:lvl3pPr marL="811901" indent="0">
              <a:buNone/>
              <a:defRPr sz="1066"/>
            </a:lvl3pPr>
            <a:lvl4pPr marL="1217852" indent="0">
              <a:buNone/>
              <a:defRPr sz="888"/>
            </a:lvl4pPr>
            <a:lvl5pPr marL="1623803" indent="0">
              <a:buNone/>
              <a:defRPr sz="888"/>
            </a:lvl5pPr>
            <a:lvl6pPr marL="2029754" indent="0">
              <a:buNone/>
              <a:defRPr sz="888"/>
            </a:lvl6pPr>
            <a:lvl7pPr marL="2435704" indent="0">
              <a:buNone/>
              <a:defRPr sz="888"/>
            </a:lvl7pPr>
            <a:lvl8pPr marL="2841655" indent="0">
              <a:buNone/>
              <a:defRPr sz="888"/>
            </a:lvl8pPr>
            <a:lvl9pPr marL="3247606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19"/>
            <a:ext cx="9338072" cy="1569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3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41" y="7526098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E5D2CCC3-8898-40EF-BEE7-02FEA1356F1B}" type="datetimeFigureOut">
              <a:rPr lang="ja-JP" altLang="en-US" smtClean="0"/>
              <a:pPr/>
              <a:t>2021/12/15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8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4" y="7526098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47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811901" rtl="0" eaLnBrk="1" latinLnBrk="0" hangingPunct="1">
        <a:lnSpc>
          <a:spcPct val="90000"/>
        </a:lnSpc>
        <a:spcBef>
          <a:spcPct val="0"/>
        </a:spcBef>
        <a:buNone/>
        <a:defRPr kumimoji="1" sz="3907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02975" indent="-202975" algn="l" defTabSz="811901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sz="2486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08926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014877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420828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6778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232729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680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631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581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51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01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852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803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754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704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655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606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microsoft.com/office/2007/relationships/hdphoto" Target="../media/hdphoto2.wdp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1.png"/><Relationship Id="rId18" Type="http://schemas.openxmlformats.org/officeDocument/2006/relationships/image" Target="../media/image24.png"/><Relationship Id="rId3" Type="http://schemas.microsoft.com/office/2007/relationships/hdphoto" Target="../media/hdphoto3.wdp"/><Relationship Id="rId21" Type="http://schemas.openxmlformats.org/officeDocument/2006/relationships/image" Target="../media/image26.png"/><Relationship Id="rId7" Type="http://schemas.openxmlformats.org/officeDocument/2006/relationships/image" Target="../media/image18.png"/><Relationship Id="rId12" Type="http://schemas.openxmlformats.org/officeDocument/2006/relationships/image" Target="../media/image12.png"/><Relationship Id="rId17" Type="http://schemas.microsoft.com/office/2007/relationships/hdphoto" Target="../media/hdphoto6.wdp"/><Relationship Id="rId2" Type="http://schemas.openxmlformats.org/officeDocument/2006/relationships/image" Target="../media/image15.png"/><Relationship Id="rId16" Type="http://schemas.openxmlformats.org/officeDocument/2006/relationships/image" Target="../media/image23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20.png"/><Relationship Id="rId24" Type="http://schemas.microsoft.com/office/2007/relationships/hdphoto" Target="../media/hdphoto9.wdp"/><Relationship Id="rId5" Type="http://schemas.openxmlformats.org/officeDocument/2006/relationships/image" Target="../media/image17.png"/><Relationship Id="rId15" Type="http://schemas.microsoft.com/office/2007/relationships/hdphoto" Target="../media/hdphoto5.wdp"/><Relationship Id="rId23" Type="http://schemas.openxmlformats.org/officeDocument/2006/relationships/image" Target="../media/image27.png"/><Relationship Id="rId10" Type="http://schemas.openxmlformats.org/officeDocument/2006/relationships/image" Target="../media/image11.png"/><Relationship Id="rId19" Type="http://schemas.microsoft.com/office/2007/relationships/hdphoto" Target="../media/hdphoto7.wdp"/><Relationship Id="rId4" Type="http://schemas.openxmlformats.org/officeDocument/2006/relationships/image" Target="../media/image16.png"/><Relationship Id="rId9" Type="http://schemas.microsoft.com/office/2007/relationships/hdphoto" Target="../media/hdphoto4.wdp"/><Relationship Id="rId14" Type="http://schemas.openxmlformats.org/officeDocument/2006/relationships/image" Target="../media/image22.png"/><Relationship Id="rId22" Type="http://schemas.microsoft.com/office/2007/relationships/hdphoto" Target="../media/hdphoto8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フリーフォーム 161"/>
          <p:cNvSpPr/>
          <p:nvPr/>
        </p:nvSpPr>
        <p:spPr>
          <a:xfrm>
            <a:off x="2377440" y="2095500"/>
            <a:ext cx="6073140" cy="3413760"/>
          </a:xfrm>
          <a:custGeom>
            <a:avLst/>
            <a:gdLst>
              <a:gd name="connsiteX0" fmla="*/ 0 w 6073140"/>
              <a:gd name="connsiteY0" fmla="*/ 1447800 h 3413760"/>
              <a:gd name="connsiteX1" fmla="*/ 30480 w 6073140"/>
              <a:gd name="connsiteY1" fmla="*/ 914400 h 3413760"/>
              <a:gd name="connsiteX2" fmla="*/ 205740 w 6073140"/>
              <a:gd name="connsiteY2" fmla="*/ 441960 h 3413760"/>
              <a:gd name="connsiteX3" fmla="*/ 411480 w 6073140"/>
              <a:gd name="connsiteY3" fmla="*/ 167640 h 3413760"/>
              <a:gd name="connsiteX4" fmla="*/ 632460 w 6073140"/>
              <a:gd name="connsiteY4" fmla="*/ 60960 h 3413760"/>
              <a:gd name="connsiteX5" fmla="*/ 1135380 w 6073140"/>
              <a:gd name="connsiteY5" fmla="*/ 0 h 3413760"/>
              <a:gd name="connsiteX6" fmla="*/ 1821180 w 6073140"/>
              <a:gd name="connsiteY6" fmla="*/ 68580 h 3413760"/>
              <a:gd name="connsiteX7" fmla="*/ 2430780 w 6073140"/>
              <a:gd name="connsiteY7" fmla="*/ 327660 h 3413760"/>
              <a:gd name="connsiteX8" fmla="*/ 2811780 w 6073140"/>
              <a:gd name="connsiteY8" fmla="*/ 693420 h 3413760"/>
              <a:gd name="connsiteX9" fmla="*/ 3063240 w 6073140"/>
              <a:gd name="connsiteY9" fmla="*/ 1226820 h 3413760"/>
              <a:gd name="connsiteX10" fmla="*/ 3444240 w 6073140"/>
              <a:gd name="connsiteY10" fmla="*/ 1905000 h 3413760"/>
              <a:gd name="connsiteX11" fmla="*/ 3901440 w 6073140"/>
              <a:gd name="connsiteY11" fmla="*/ 2423160 h 3413760"/>
              <a:gd name="connsiteX12" fmla="*/ 4351020 w 6073140"/>
              <a:gd name="connsiteY12" fmla="*/ 2628900 h 3413760"/>
              <a:gd name="connsiteX13" fmla="*/ 4975860 w 6073140"/>
              <a:gd name="connsiteY13" fmla="*/ 2613660 h 3413760"/>
              <a:gd name="connsiteX14" fmla="*/ 5189220 w 6073140"/>
              <a:gd name="connsiteY14" fmla="*/ 2506980 h 3413760"/>
              <a:gd name="connsiteX15" fmla="*/ 5189220 w 6073140"/>
              <a:gd name="connsiteY15" fmla="*/ 2247900 h 3413760"/>
              <a:gd name="connsiteX16" fmla="*/ 5113020 w 6073140"/>
              <a:gd name="connsiteY16" fmla="*/ 2049780 h 3413760"/>
              <a:gd name="connsiteX17" fmla="*/ 4709160 w 6073140"/>
              <a:gd name="connsiteY17" fmla="*/ 1607820 h 3413760"/>
              <a:gd name="connsiteX18" fmla="*/ 6073140 w 6073140"/>
              <a:gd name="connsiteY18" fmla="*/ 1341120 h 3413760"/>
              <a:gd name="connsiteX19" fmla="*/ 5951220 w 6073140"/>
              <a:gd name="connsiteY19" fmla="*/ 1836420 h 3413760"/>
              <a:gd name="connsiteX20" fmla="*/ 5981700 w 6073140"/>
              <a:gd name="connsiteY20" fmla="*/ 2156460 h 3413760"/>
              <a:gd name="connsiteX21" fmla="*/ 6012180 w 6073140"/>
              <a:gd name="connsiteY21" fmla="*/ 2545080 h 3413760"/>
              <a:gd name="connsiteX22" fmla="*/ 5966460 w 6073140"/>
              <a:gd name="connsiteY22" fmla="*/ 2796540 h 3413760"/>
              <a:gd name="connsiteX23" fmla="*/ 5737860 w 6073140"/>
              <a:gd name="connsiteY23" fmla="*/ 3101340 h 3413760"/>
              <a:gd name="connsiteX24" fmla="*/ 5372100 w 6073140"/>
              <a:gd name="connsiteY24" fmla="*/ 3352800 h 3413760"/>
              <a:gd name="connsiteX25" fmla="*/ 4792980 w 6073140"/>
              <a:gd name="connsiteY25" fmla="*/ 3413760 h 3413760"/>
              <a:gd name="connsiteX26" fmla="*/ 4259580 w 6073140"/>
              <a:gd name="connsiteY26" fmla="*/ 3398520 h 3413760"/>
              <a:gd name="connsiteX27" fmla="*/ 3787140 w 6073140"/>
              <a:gd name="connsiteY27" fmla="*/ 3291840 h 3413760"/>
              <a:gd name="connsiteX28" fmla="*/ 3337560 w 6073140"/>
              <a:gd name="connsiteY28" fmla="*/ 3017520 h 3413760"/>
              <a:gd name="connsiteX29" fmla="*/ 2887980 w 6073140"/>
              <a:gd name="connsiteY29" fmla="*/ 2567940 h 3413760"/>
              <a:gd name="connsiteX30" fmla="*/ 2491740 w 6073140"/>
              <a:gd name="connsiteY30" fmla="*/ 1943100 h 3413760"/>
              <a:gd name="connsiteX31" fmla="*/ 2232660 w 6073140"/>
              <a:gd name="connsiteY31" fmla="*/ 1341120 h 3413760"/>
              <a:gd name="connsiteX32" fmla="*/ 2065020 w 6073140"/>
              <a:gd name="connsiteY32" fmla="*/ 1089660 h 3413760"/>
              <a:gd name="connsiteX33" fmla="*/ 1790700 w 6073140"/>
              <a:gd name="connsiteY33" fmla="*/ 899160 h 3413760"/>
              <a:gd name="connsiteX34" fmla="*/ 1379220 w 6073140"/>
              <a:gd name="connsiteY34" fmla="*/ 807720 h 3413760"/>
              <a:gd name="connsiteX35" fmla="*/ 1097280 w 6073140"/>
              <a:gd name="connsiteY35" fmla="*/ 822960 h 3413760"/>
              <a:gd name="connsiteX36" fmla="*/ 853440 w 6073140"/>
              <a:gd name="connsiteY36" fmla="*/ 982980 h 3413760"/>
              <a:gd name="connsiteX37" fmla="*/ 800100 w 6073140"/>
              <a:gd name="connsiteY37" fmla="*/ 1501140 h 3413760"/>
              <a:gd name="connsiteX38" fmla="*/ 0 w 6073140"/>
              <a:gd name="connsiteY38" fmla="*/ 144780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73140" h="3413760">
                <a:moveTo>
                  <a:pt x="0" y="1447800"/>
                </a:moveTo>
                <a:lnTo>
                  <a:pt x="30480" y="914400"/>
                </a:lnTo>
                <a:lnTo>
                  <a:pt x="205740" y="441960"/>
                </a:lnTo>
                <a:lnTo>
                  <a:pt x="411480" y="167640"/>
                </a:lnTo>
                <a:lnTo>
                  <a:pt x="632460" y="60960"/>
                </a:lnTo>
                <a:lnTo>
                  <a:pt x="1135380" y="0"/>
                </a:lnTo>
                <a:lnTo>
                  <a:pt x="1821180" y="68580"/>
                </a:lnTo>
                <a:lnTo>
                  <a:pt x="2430780" y="327660"/>
                </a:lnTo>
                <a:lnTo>
                  <a:pt x="2811780" y="693420"/>
                </a:lnTo>
                <a:lnTo>
                  <a:pt x="3063240" y="1226820"/>
                </a:lnTo>
                <a:lnTo>
                  <a:pt x="3444240" y="1905000"/>
                </a:lnTo>
                <a:lnTo>
                  <a:pt x="3901440" y="2423160"/>
                </a:lnTo>
                <a:lnTo>
                  <a:pt x="4351020" y="2628900"/>
                </a:lnTo>
                <a:lnTo>
                  <a:pt x="4975860" y="2613660"/>
                </a:lnTo>
                <a:lnTo>
                  <a:pt x="5189220" y="2506980"/>
                </a:lnTo>
                <a:lnTo>
                  <a:pt x="5189220" y="2247900"/>
                </a:lnTo>
                <a:lnTo>
                  <a:pt x="5113020" y="2049780"/>
                </a:lnTo>
                <a:lnTo>
                  <a:pt x="4709160" y="1607820"/>
                </a:lnTo>
                <a:lnTo>
                  <a:pt x="6073140" y="1341120"/>
                </a:lnTo>
                <a:lnTo>
                  <a:pt x="5951220" y="1836420"/>
                </a:lnTo>
                <a:lnTo>
                  <a:pt x="5981700" y="2156460"/>
                </a:lnTo>
                <a:lnTo>
                  <a:pt x="6012180" y="2545080"/>
                </a:lnTo>
                <a:lnTo>
                  <a:pt x="5966460" y="2796540"/>
                </a:lnTo>
                <a:lnTo>
                  <a:pt x="5737860" y="3101340"/>
                </a:lnTo>
                <a:lnTo>
                  <a:pt x="5372100" y="3352800"/>
                </a:lnTo>
                <a:lnTo>
                  <a:pt x="4792980" y="3413760"/>
                </a:lnTo>
                <a:lnTo>
                  <a:pt x="4259580" y="3398520"/>
                </a:lnTo>
                <a:lnTo>
                  <a:pt x="3787140" y="3291840"/>
                </a:lnTo>
                <a:lnTo>
                  <a:pt x="3337560" y="3017520"/>
                </a:lnTo>
                <a:lnTo>
                  <a:pt x="2887980" y="2567940"/>
                </a:lnTo>
                <a:lnTo>
                  <a:pt x="2491740" y="1943100"/>
                </a:lnTo>
                <a:lnTo>
                  <a:pt x="2232660" y="1341120"/>
                </a:lnTo>
                <a:lnTo>
                  <a:pt x="2065020" y="1089660"/>
                </a:lnTo>
                <a:lnTo>
                  <a:pt x="1790700" y="899160"/>
                </a:lnTo>
                <a:lnTo>
                  <a:pt x="1379220" y="807720"/>
                </a:lnTo>
                <a:lnTo>
                  <a:pt x="1097280" y="822960"/>
                </a:lnTo>
                <a:lnTo>
                  <a:pt x="853440" y="982980"/>
                </a:lnTo>
                <a:lnTo>
                  <a:pt x="800100" y="1501140"/>
                </a:lnTo>
                <a:lnTo>
                  <a:pt x="0" y="144780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/>
          <p:cNvSpPr/>
          <p:nvPr/>
        </p:nvSpPr>
        <p:spPr>
          <a:xfrm>
            <a:off x="1016000" y="1016000"/>
            <a:ext cx="8808720" cy="6126480"/>
          </a:xfrm>
          <a:custGeom>
            <a:avLst/>
            <a:gdLst>
              <a:gd name="connsiteX0" fmla="*/ 40640 w 8808720"/>
              <a:gd name="connsiteY0" fmla="*/ 1818640 h 6126480"/>
              <a:gd name="connsiteX1" fmla="*/ 0 w 8808720"/>
              <a:gd name="connsiteY1" fmla="*/ 1137920 h 6126480"/>
              <a:gd name="connsiteX2" fmla="*/ 152400 w 8808720"/>
              <a:gd name="connsiteY2" fmla="*/ 436880 h 6126480"/>
              <a:gd name="connsiteX3" fmla="*/ 548640 w 8808720"/>
              <a:gd name="connsiteY3" fmla="*/ 81280 h 6126480"/>
              <a:gd name="connsiteX4" fmla="*/ 1219200 w 8808720"/>
              <a:gd name="connsiteY4" fmla="*/ 0 h 6126480"/>
              <a:gd name="connsiteX5" fmla="*/ 2214880 w 8808720"/>
              <a:gd name="connsiteY5" fmla="*/ 91440 h 6126480"/>
              <a:gd name="connsiteX6" fmla="*/ 3484880 w 8808720"/>
              <a:gd name="connsiteY6" fmla="*/ 182880 h 6126480"/>
              <a:gd name="connsiteX7" fmla="*/ 4358640 w 8808720"/>
              <a:gd name="connsiteY7" fmla="*/ 152400 h 6126480"/>
              <a:gd name="connsiteX8" fmla="*/ 5506720 w 8808720"/>
              <a:gd name="connsiteY8" fmla="*/ 132080 h 6126480"/>
              <a:gd name="connsiteX9" fmla="*/ 6918960 w 8808720"/>
              <a:gd name="connsiteY9" fmla="*/ 40640 h 6126480"/>
              <a:gd name="connsiteX10" fmla="*/ 7884160 w 8808720"/>
              <a:gd name="connsiteY10" fmla="*/ 50800 h 6126480"/>
              <a:gd name="connsiteX11" fmla="*/ 8382000 w 8808720"/>
              <a:gd name="connsiteY11" fmla="*/ 101600 h 6126480"/>
              <a:gd name="connsiteX12" fmla="*/ 8727440 w 8808720"/>
              <a:gd name="connsiteY12" fmla="*/ 538480 h 6126480"/>
              <a:gd name="connsiteX13" fmla="*/ 8808720 w 8808720"/>
              <a:gd name="connsiteY13" fmla="*/ 863600 h 6126480"/>
              <a:gd name="connsiteX14" fmla="*/ 8757920 w 8808720"/>
              <a:gd name="connsiteY14" fmla="*/ 1534160 h 6126480"/>
              <a:gd name="connsiteX15" fmla="*/ 8636000 w 8808720"/>
              <a:gd name="connsiteY15" fmla="*/ 2123440 h 6126480"/>
              <a:gd name="connsiteX16" fmla="*/ 8615680 w 8808720"/>
              <a:gd name="connsiteY16" fmla="*/ 2875280 h 6126480"/>
              <a:gd name="connsiteX17" fmla="*/ 8646160 w 8808720"/>
              <a:gd name="connsiteY17" fmla="*/ 4064000 h 6126480"/>
              <a:gd name="connsiteX18" fmla="*/ 8666480 w 8808720"/>
              <a:gd name="connsiteY18" fmla="*/ 4886960 h 6126480"/>
              <a:gd name="connsiteX19" fmla="*/ 8524240 w 8808720"/>
              <a:gd name="connsiteY19" fmla="*/ 5709920 h 6126480"/>
              <a:gd name="connsiteX20" fmla="*/ 8199120 w 8808720"/>
              <a:gd name="connsiteY20" fmla="*/ 6014720 h 6126480"/>
              <a:gd name="connsiteX21" fmla="*/ 7680960 w 8808720"/>
              <a:gd name="connsiteY21" fmla="*/ 6126480 h 6126480"/>
              <a:gd name="connsiteX22" fmla="*/ 7020560 w 8808720"/>
              <a:gd name="connsiteY22" fmla="*/ 5994400 h 6126480"/>
              <a:gd name="connsiteX23" fmla="*/ 6492240 w 8808720"/>
              <a:gd name="connsiteY23" fmla="*/ 5892800 h 6126480"/>
              <a:gd name="connsiteX24" fmla="*/ 5547360 w 8808720"/>
              <a:gd name="connsiteY24" fmla="*/ 5852160 h 6126480"/>
              <a:gd name="connsiteX25" fmla="*/ 4958080 w 8808720"/>
              <a:gd name="connsiteY25" fmla="*/ 5821680 h 6126480"/>
              <a:gd name="connsiteX26" fmla="*/ 4053840 w 8808720"/>
              <a:gd name="connsiteY26" fmla="*/ 5842000 h 6126480"/>
              <a:gd name="connsiteX27" fmla="*/ 3688080 w 8808720"/>
              <a:gd name="connsiteY27" fmla="*/ 5669280 h 6126480"/>
              <a:gd name="connsiteX28" fmla="*/ 3545840 w 8808720"/>
              <a:gd name="connsiteY28" fmla="*/ 5161280 h 6126480"/>
              <a:gd name="connsiteX29" fmla="*/ 3332480 w 8808720"/>
              <a:gd name="connsiteY29" fmla="*/ 4602480 h 6126480"/>
              <a:gd name="connsiteX30" fmla="*/ 2702560 w 8808720"/>
              <a:gd name="connsiteY30" fmla="*/ 4267200 h 6126480"/>
              <a:gd name="connsiteX31" fmla="*/ 2001520 w 8808720"/>
              <a:gd name="connsiteY31" fmla="*/ 4053840 h 6126480"/>
              <a:gd name="connsiteX32" fmla="*/ 1564640 w 8808720"/>
              <a:gd name="connsiteY32" fmla="*/ 3911600 h 6126480"/>
              <a:gd name="connsiteX33" fmla="*/ 1341120 w 8808720"/>
              <a:gd name="connsiteY33" fmla="*/ 3281680 h 6126480"/>
              <a:gd name="connsiteX34" fmla="*/ 1361440 w 8808720"/>
              <a:gd name="connsiteY34" fmla="*/ 2529840 h 6126480"/>
              <a:gd name="connsiteX35" fmla="*/ 2164080 w 8808720"/>
              <a:gd name="connsiteY35" fmla="*/ 2550160 h 6126480"/>
              <a:gd name="connsiteX36" fmla="*/ 2153920 w 8808720"/>
              <a:gd name="connsiteY36" fmla="*/ 3210560 h 6126480"/>
              <a:gd name="connsiteX37" fmla="*/ 2265680 w 8808720"/>
              <a:gd name="connsiteY37" fmla="*/ 3383280 h 6126480"/>
              <a:gd name="connsiteX38" fmla="*/ 2692400 w 8808720"/>
              <a:gd name="connsiteY38" fmla="*/ 3535680 h 6126480"/>
              <a:gd name="connsiteX39" fmla="*/ 3139440 w 8808720"/>
              <a:gd name="connsiteY39" fmla="*/ 3667760 h 6126480"/>
              <a:gd name="connsiteX40" fmla="*/ 3647440 w 8808720"/>
              <a:gd name="connsiteY40" fmla="*/ 3891280 h 6126480"/>
              <a:gd name="connsiteX41" fmla="*/ 3982720 w 8808720"/>
              <a:gd name="connsiteY41" fmla="*/ 4124960 h 6126480"/>
              <a:gd name="connsiteX42" fmla="*/ 4165600 w 8808720"/>
              <a:gd name="connsiteY42" fmla="*/ 4409440 h 6126480"/>
              <a:gd name="connsiteX43" fmla="*/ 4348480 w 8808720"/>
              <a:gd name="connsiteY43" fmla="*/ 4897120 h 6126480"/>
              <a:gd name="connsiteX44" fmla="*/ 4480560 w 8808720"/>
              <a:gd name="connsiteY44" fmla="*/ 5029200 h 6126480"/>
              <a:gd name="connsiteX45" fmla="*/ 4785360 w 8808720"/>
              <a:gd name="connsiteY45" fmla="*/ 5080000 h 6126480"/>
              <a:gd name="connsiteX46" fmla="*/ 5323840 w 8808720"/>
              <a:gd name="connsiteY46" fmla="*/ 5100320 h 6126480"/>
              <a:gd name="connsiteX47" fmla="*/ 5933440 w 8808720"/>
              <a:gd name="connsiteY47" fmla="*/ 5100320 h 6126480"/>
              <a:gd name="connsiteX48" fmla="*/ 6431280 w 8808720"/>
              <a:gd name="connsiteY48" fmla="*/ 5110480 h 6126480"/>
              <a:gd name="connsiteX49" fmla="*/ 7020560 w 8808720"/>
              <a:gd name="connsiteY49" fmla="*/ 5212080 h 6126480"/>
              <a:gd name="connsiteX50" fmla="*/ 7437120 w 8808720"/>
              <a:gd name="connsiteY50" fmla="*/ 5273040 h 6126480"/>
              <a:gd name="connsiteX51" fmla="*/ 7823200 w 8808720"/>
              <a:gd name="connsiteY51" fmla="*/ 5232400 h 6126480"/>
              <a:gd name="connsiteX52" fmla="*/ 7894320 w 8808720"/>
              <a:gd name="connsiteY52" fmla="*/ 4988560 h 6126480"/>
              <a:gd name="connsiteX53" fmla="*/ 7894320 w 8808720"/>
              <a:gd name="connsiteY53" fmla="*/ 4419600 h 6126480"/>
              <a:gd name="connsiteX54" fmla="*/ 7823200 w 8808720"/>
              <a:gd name="connsiteY54" fmla="*/ 3728720 h 6126480"/>
              <a:gd name="connsiteX55" fmla="*/ 7813040 w 8808720"/>
              <a:gd name="connsiteY55" fmla="*/ 3119120 h 6126480"/>
              <a:gd name="connsiteX56" fmla="*/ 7813040 w 8808720"/>
              <a:gd name="connsiteY56" fmla="*/ 2174240 h 6126480"/>
              <a:gd name="connsiteX57" fmla="*/ 7884160 w 8808720"/>
              <a:gd name="connsiteY57" fmla="*/ 1666240 h 6126480"/>
              <a:gd name="connsiteX58" fmla="*/ 8026400 w 8808720"/>
              <a:gd name="connsiteY58" fmla="*/ 1087120 h 6126480"/>
              <a:gd name="connsiteX59" fmla="*/ 7995920 w 8808720"/>
              <a:gd name="connsiteY59" fmla="*/ 934720 h 6126480"/>
              <a:gd name="connsiteX60" fmla="*/ 7762240 w 8808720"/>
              <a:gd name="connsiteY60" fmla="*/ 822960 h 6126480"/>
              <a:gd name="connsiteX61" fmla="*/ 6990080 w 8808720"/>
              <a:gd name="connsiteY61" fmla="*/ 843280 h 6126480"/>
              <a:gd name="connsiteX62" fmla="*/ 6116320 w 8808720"/>
              <a:gd name="connsiteY62" fmla="*/ 934720 h 6126480"/>
              <a:gd name="connsiteX63" fmla="*/ 5120640 w 8808720"/>
              <a:gd name="connsiteY63" fmla="*/ 955040 h 6126480"/>
              <a:gd name="connsiteX64" fmla="*/ 4328160 w 8808720"/>
              <a:gd name="connsiteY64" fmla="*/ 975360 h 6126480"/>
              <a:gd name="connsiteX65" fmla="*/ 3515360 w 8808720"/>
              <a:gd name="connsiteY65" fmla="*/ 955040 h 6126480"/>
              <a:gd name="connsiteX66" fmla="*/ 2926080 w 8808720"/>
              <a:gd name="connsiteY66" fmla="*/ 975360 h 6126480"/>
              <a:gd name="connsiteX67" fmla="*/ 2133600 w 8808720"/>
              <a:gd name="connsiteY67" fmla="*/ 894080 h 6126480"/>
              <a:gd name="connsiteX68" fmla="*/ 1422400 w 8808720"/>
              <a:gd name="connsiteY68" fmla="*/ 843280 h 6126480"/>
              <a:gd name="connsiteX69" fmla="*/ 1087120 w 8808720"/>
              <a:gd name="connsiteY69" fmla="*/ 873760 h 6126480"/>
              <a:gd name="connsiteX70" fmla="*/ 914400 w 8808720"/>
              <a:gd name="connsiteY70" fmla="*/ 1107440 h 6126480"/>
              <a:gd name="connsiteX71" fmla="*/ 873760 w 8808720"/>
              <a:gd name="connsiteY71" fmla="*/ 1808480 h 6126480"/>
              <a:gd name="connsiteX72" fmla="*/ 40640 w 8808720"/>
              <a:gd name="connsiteY72" fmla="*/ 1818640 h 612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8808720" h="6126480">
                <a:moveTo>
                  <a:pt x="40640" y="1818640"/>
                </a:moveTo>
                <a:lnTo>
                  <a:pt x="0" y="1137920"/>
                </a:lnTo>
                <a:lnTo>
                  <a:pt x="152400" y="436880"/>
                </a:lnTo>
                <a:lnTo>
                  <a:pt x="548640" y="81280"/>
                </a:lnTo>
                <a:lnTo>
                  <a:pt x="1219200" y="0"/>
                </a:lnTo>
                <a:lnTo>
                  <a:pt x="2214880" y="91440"/>
                </a:lnTo>
                <a:lnTo>
                  <a:pt x="3484880" y="182880"/>
                </a:lnTo>
                <a:lnTo>
                  <a:pt x="4358640" y="152400"/>
                </a:lnTo>
                <a:lnTo>
                  <a:pt x="5506720" y="132080"/>
                </a:lnTo>
                <a:lnTo>
                  <a:pt x="6918960" y="40640"/>
                </a:lnTo>
                <a:lnTo>
                  <a:pt x="7884160" y="50800"/>
                </a:lnTo>
                <a:lnTo>
                  <a:pt x="8382000" y="101600"/>
                </a:lnTo>
                <a:lnTo>
                  <a:pt x="8727440" y="538480"/>
                </a:lnTo>
                <a:lnTo>
                  <a:pt x="8808720" y="863600"/>
                </a:lnTo>
                <a:lnTo>
                  <a:pt x="8757920" y="1534160"/>
                </a:lnTo>
                <a:lnTo>
                  <a:pt x="8636000" y="2123440"/>
                </a:lnTo>
                <a:lnTo>
                  <a:pt x="8615680" y="2875280"/>
                </a:lnTo>
                <a:lnTo>
                  <a:pt x="8646160" y="4064000"/>
                </a:lnTo>
                <a:lnTo>
                  <a:pt x="8666480" y="4886960"/>
                </a:lnTo>
                <a:lnTo>
                  <a:pt x="8524240" y="5709920"/>
                </a:lnTo>
                <a:lnTo>
                  <a:pt x="8199120" y="6014720"/>
                </a:lnTo>
                <a:lnTo>
                  <a:pt x="7680960" y="6126480"/>
                </a:lnTo>
                <a:lnTo>
                  <a:pt x="7020560" y="5994400"/>
                </a:lnTo>
                <a:lnTo>
                  <a:pt x="6492240" y="5892800"/>
                </a:lnTo>
                <a:lnTo>
                  <a:pt x="5547360" y="5852160"/>
                </a:lnTo>
                <a:lnTo>
                  <a:pt x="4958080" y="5821680"/>
                </a:lnTo>
                <a:lnTo>
                  <a:pt x="4053840" y="5842000"/>
                </a:lnTo>
                <a:lnTo>
                  <a:pt x="3688080" y="5669280"/>
                </a:lnTo>
                <a:lnTo>
                  <a:pt x="3545840" y="5161280"/>
                </a:lnTo>
                <a:lnTo>
                  <a:pt x="3332480" y="4602480"/>
                </a:lnTo>
                <a:lnTo>
                  <a:pt x="2702560" y="4267200"/>
                </a:lnTo>
                <a:lnTo>
                  <a:pt x="2001520" y="4053840"/>
                </a:lnTo>
                <a:lnTo>
                  <a:pt x="1564640" y="3911600"/>
                </a:lnTo>
                <a:lnTo>
                  <a:pt x="1341120" y="3281680"/>
                </a:lnTo>
                <a:lnTo>
                  <a:pt x="1361440" y="2529840"/>
                </a:lnTo>
                <a:lnTo>
                  <a:pt x="2164080" y="2550160"/>
                </a:lnTo>
                <a:lnTo>
                  <a:pt x="2153920" y="3210560"/>
                </a:lnTo>
                <a:lnTo>
                  <a:pt x="2265680" y="3383280"/>
                </a:lnTo>
                <a:lnTo>
                  <a:pt x="2692400" y="3535680"/>
                </a:lnTo>
                <a:lnTo>
                  <a:pt x="3139440" y="3667760"/>
                </a:lnTo>
                <a:lnTo>
                  <a:pt x="3647440" y="3891280"/>
                </a:lnTo>
                <a:lnTo>
                  <a:pt x="3982720" y="4124960"/>
                </a:lnTo>
                <a:lnTo>
                  <a:pt x="4165600" y="4409440"/>
                </a:lnTo>
                <a:lnTo>
                  <a:pt x="4348480" y="4897120"/>
                </a:lnTo>
                <a:lnTo>
                  <a:pt x="4480560" y="5029200"/>
                </a:lnTo>
                <a:lnTo>
                  <a:pt x="4785360" y="5080000"/>
                </a:lnTo>
                <a:lnTo>
                  <a:pt x="5323840" y="5100320"/>
                </a:lnTo>
                <a:lnTo>
                  <a:pt x="5933440" y="5100320"/>
                </a:lnTo>
                <a:lnTo>
                  <a:pt x="6431280" y="5110480"/>
                </a:lnTo>
                <a:lnTo>
                  <a:pt x="7020560" y="5212080"/>
                </a:lnTo>
                <a:lnTo>
                  <a:pt x="7437120" y="5273040"/>
                </a:lnTo>
                <a:lnTo>
                  <a:pt x="7823200" y="5232400"/>
                </a:lnTo>
                <a:lnTo>
                  <a:pt x="7894320" y="4988560"/>
                </a:lnTo>
                <a:lnTo>
                  <a:pt x="7894320" y="4419600"/>
                </a:lnTo>
                <a:lnTo>
                  <a:pt x="7823200" y="3728720"/>
                </a:lnTo>
                <a:lnTo>
                  <a:pt x="7813040" y="3119120"/>
                </a:lnTo>
                <a:lnTo>
                  <a:pt x="7813040" y="2174240"/>
                </a:lnTo>
                <a:lnTo>
                  <a:pt x="7884160" y="1666240"/>
                </a:lnTo>
                <a:lnTo>
                  <a:pt x="8026400" y="1087120"/>
                </a:lnTo>
                <a:lnTo>
                  <a:pt x="7995920" y="934720"/>
                </a:lnTo>
                <a:lnTo>
                  <a:pt x="7762240" y="822960"/>
                </a:lnTo>
                <a:lnTo>
                  <a:pt x="6990080" y="843280"/>
                </a:lnTo>
                <a:lnTo>
                  <a:pt x="6116320" y="934720"/>
                </a:lnTo>
                <a:lnTo>
                  <a:pt x="5120640" y="955040"/>
                </a:lnTo>
                <a:lnTo>
                  <a:pt x="4328160" y="975360"/>
                </a:lnTo>
                <a:lnTo>
                  <a:pt x="3515360" y="955040"/>
                </a:lnTo>
                <a:lnTo>
                  <a:pt x="2926080" y="975360"/>
                </a:lnTo>
                <a:lnTo>
                  <a:pt x="2133600" y="894080"/>
                </a:lnTo>
                <a:lnTo>
                  <a:pt x="1422400" y="843280"/>
                </a:lnTo>
                <a:lnTo>
                  <a:pt x="1087120" y="873760"/>
                </a:lnTo>
                <a:lnTo>
                  <a:pt x="914400" y="1107440"/>
                </a:lnTo>
                <a:lnTo>
                  <a:pt x="873760" y="1808480"/>
                </a:lnTo>
                <a:lnTo>
                  <a:pt x="40640" y="181864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/>
          <p:cNvSpPr/>
          <p:nvPr/>
        </p:nvSpPr>
        <p:spPr>
          <a:xfrm>
            <a:off x="1051560" y="2819400"/>
            <a:ext cx="6797040" cy="5257800"/>
          </a:xfrm>
          <a:custGeom>
            <a:avLst/>
            <a:gdLst>
              <a:gd name="connsiteX0" fmla="*/ 6751320 w 6797040"/>
              <a:gd name="connsiteY0" fmla="*/ 5257800 h 5257800"/>
              <a:gd name="connsiteX1" fmla="*/ 5890260 w 6797040"/>
              <a:gd name="connsiteY1" fmla="*/ 5242560 h 5257800"/>
              <a:gd name="connsiteX2" fmla="*/ 4892040 w 6797040"/>
              <a:gd name="connsiteY2" fmla="*/ 5204460 h 5257800"/>
              <a:gd name="connsiteX3" fmla="*/ 4000500 w 6797040"/>
              <a:gd name="connsiteY3" fmla="*/ 5242560 h 5257800"/>
              <a:gd name="connsiteX4" fmla="*/ 3223260 w 6797040"/>
              <a:gd name="connsiteY4" fmla="*/ 5219700 h 5257800"/>
              <a:gd name="connsiteX5" fmla="*/ 2865120 w 6797040"/>
              <a:gd name="connsiteY5" fmla="*/ 5113020 h 5257800"/>
              <a:gd name="connsiteX6" fmla="*/ 2522220 w 6797040"/>
              <a:gd name="connsiteY6" fmla="*/ 4411980 h 5257800"/>
              <a:gd name="connsiteX7" fmla="*/ 2430780 w 6797040"/>
              <a:gd name="connsiteY7" fmla="*/ 3718560 h 5257800"/>
              <a:gd name="connsiteX8" fmla="*/ 1661160 w 6797040"/>
              <a:gd name="connsiteY8" fmla="*/ 3413760 h 5257800"/>
              <a:gd name="connsiteX9" fmla="*/ 1043940 w 6797040"/>
              <a:gd name="connsiteY9" fmla="*/ 3451860 h 5257800"/>
              <a:gd name="connsiteX10" fmla="*/ 327660 w 6797040"/>
              <a:gd name="connsiteY10" fmla="*/ 3101340 h 5257800"/>
              <a:gd name="connsiteX11" fmla="*/ 205740 w 6797040"/>
              <a:gd name="connsiteY11" fmla="*/ 2499360 h 5257800"/>
              <a:gd name="connsiteX12" fmla="*/ 236220 w 6797040"/>
              <a:gd name="connsiteY12" fmla="*/ 1767840 h 5257800"/>
              <a:gd name="connsiteX13" fmla="*/ 114300 w 6797040"/>
              <a:gd name="connsiteY13" fmla="*/ 891540 h 5257800"/>
              <a:gd name="connsiteX14" fmla="*/ 0 w 6797040"/>
              <a:gd name="connsiteY14" fmla="*/ 22860 h 5257800"/>
              <a:gd name="connsiteX15" fmla="*/ 838200 w 6797040"/>
              <a:gd name="connsiteY15" fmla="*/ 0 h 5257800"/>
              <a:gd name="connsiteX16" fmla="*/ 922020 w 6797040"/>
              <a:gd name="connsiteY16" fmla="*/ 784860 h 5257800"/>
              <a:gd name="connsiteX17" fmla="*/ 1005840 w 6797040"/>
              <a:gd name="connsiteY17" fmla="*/ 1638300 h 5257800"/>
              <a:gd name="connsiteX18" fmla="*/ 1036320 w 6797040"/>
              <a:gd name="connsiteY18" fmla="*/ 2316480 h 5257800"/>
              <a:gd name="connsiteX19" fmla="*/ 1112520 w 6797040"/>
              <a:gd name="connsiteY19" fmla="*/ 2491740 h 5257800"/>
              <a:gd name="connsiteX20" fmla="*/ 1630680 w 6797040"/>
              <a:gd name="connsiteY20" fmla="*/ 2583180 h 5257800"/>
              <a:gd name="connsiteX21" fmla="*/ 2019300 w 6797040"/>
              <a:gd name="connsiteY21" fmla="*/ 2613660 h 5257800"/>
              <a:gd name="connsiteX22" fmla="*/ 2667000 w 6797040"/>
              <a:gd name="connsiteY22" fmla="*/ 2880360 h 5257800"/>
              <a:gd name="connsiteX23" fmla="*/ 3032760 w 6797040"/>
              <a:gd name="connsiteY23" fmla="*/ 3025140 h 5257800"/>
              <a:gd name="connsiteX24" fmla="*/ 3291840 w 6797040"/>
              <a:gd name="connsiteY24" fmla="*/ 3360420 h 5257800"/>
              <a:gd name="connsiteX25" fmla="*/ 3360420 w 6797040"/>
              <a:gd name="connsiteY25" fmla="*/ 4000500 h 5257800"/>
              <a:gd name="connsiteX26" fmla="*/ 3459480 w 6797040"/>
              <a:gd name="connsiteY26" fmla="*/ 4297680 h 5257800"/>
              <a:gd name="connsiteX27" fmla="*/ 3611880 w 6797040"/>
              <a:gd name="connsiteY27" fmla="*/ 4381500 h 5257800"/>
              <a:gd name="connsiteX28" fmla="*/ 4145280 w 6797040"/>
              <a:gd name="connsiteY28" fmla="*/ 4358640 h 5257800"/>
              <a:gd name="connsiteX29" fmla="*/ 4953000 w 6797040"/>
              <a:gd name="connsiteY29" fmla="*/ 4305300 h 5257800"/>
              <a:gd name="connsiteX30" fmla="*/ 5745480 w 6797040"/>
              <a:gd name="connsiteY30" fmla="*/ 4328160 h 5257800"/>
              <a:gd name="connsiteX31" fmla="*/ 6797040 w 6797040"/>
              <a:gd name="connsiteY31" fmla="*/ 4411980 h 5257800"/>
              <a:gd name="connsiteX32" fmla="*/ 6751320 w 6797040"/>
              <a:gd name="connsiteY32" fmla="*/ 525780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797040" h="5257800">
                <a:moveTo>
                  <a:pt x="6751320" y="5257800"/>
                </a:moveTo>
                <a:lnTo>
                  <a:pt x="5890260" y="5242560"/>
                </a:lnTo>
                <a:lnTo>
                  <a:pt x="4892040" y="5204460"/>
                </a:lnTo>
                <a:lnTo>
                  <a:pt x="4000500" y="5242560"/>
                </a:lnTo>
                <a:lnTo>
                  <a:pt x="3223260" y="5219700"/>
                </a:lnTo>
                <a:lnTo>
                  <a:pt x="2865120" y="5113020"/>
                </a:lnTo>
                <a:lnTo>
                  <a:pt x="2522220" y="4411980"/>
                </a:lnTo>
                <a:lnTo>
                  <a:pt x="2430780" y="3718560"/>
                </a:lnTo>
                <a:lnTo>
                  <a:pt x="1661160" y="3413760"/>
                </a:lnTo>
                <a:lnTo>
                  <a:pt x="1043940" y="3451860"/>
                </a:lnTo>
                <a:lnTo>
                  <a:pt x="327660" y="3101340"/>
                </a:lnTo>
                <a:lnTo>
                  <a:pt x="205740" y="2499360"/>
                </a:lnTo>
                <a:lnTo>
                  <a:pt x="236220" y="1767840"/>
                </a:lnTo>
                <a:lnTo>
                  <a:pt x="114300" y="891540"/>
                </a:lnTo>
                <a:lnTo>
                  <a:pt x="0" y="22860"/>
                </a:lnTo>
                <a:lnTo>
                  <a:pt x="838200" y="0"/>
                </a:lnTo>
                <a:lnTo>
                  <a:pt x="922020" y="784860"/>
                </a:lnTo>
                <a:lnTo>
                  <a:pt x="1005840" y="1638300"/>
                </a:lnTo>
                <a:lnTo>
                  <a:pt x="1036320" y="2316480"/>
                </a:lnTo>
                <a:lnTo>
                  <a:pt x="1112520" y="2491740"/>
                </a:lnTo>
                <a:lnTo>
                  <a:pt x="1630680" y="2583180"/>
                </a:lnTo>
                <a:lnTo>
                  <a:pt x="2019300" y="2613660"/>
                </a:lnTo>
                <a:lnTo>
                  <a:pt x="2667000" y="2880360"/>
                </a:lnTo>
                <a:lnTo>
                  <a:pt x="3032760" y="3025140"/>
                </a:lnTo>
                <a:lnTo>
                  <a:pt x="3291840" y="3360420"/>
                </a:lnTo>
                <a:lnTo>
                  <a:pt x="3360420" y="4000500"/>
                </a:lnTo>
                <a:lnTo>
                  <a:pt x="3459480" y="4297680"/>
                </a:lnTo>
                <a:lnTo>
                  <a:pt x="3611880" y="4381500"/>
                </a:lnTo>
                <a:lnTo>
                  <a:pt x="4145280" y="4358640"/>
                </a:lnTo>
                <a:lnTo>
                  <a:pt x="4953000" y="4305300"/>
                </a:lnTo>
                <a:lnTo>
                  <a:pt x="5745480" y="4328160"/>
                </a:lnTo>
                <a:lnTo>
                  <a:pt x="6797040" y="4411980"/>
                </a:lnTo>
                <a:lnTo>
                  <a:pt x="6751320" y="525780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2268638" y="11575"/>
            <a:ext cx="8507392" cy="8079129"/>
          </a:xfrm>
          <a:custGeom>
            <a:avLst/>
            <a:gdLst>
              <a:gd name="connsiteX0" fmla="*/ 0 w 8507392"/>
              <a:gd name="connsiteY0" fmla="*/ 775503 h 8079129"/>
              <a:gd name="connsiteX1" fmla="*/ 833377 w 8507392"/>
              <a:gd name="connsiteY1" fmla="*/ 821802 h 8079129"/>
              <a:gd name="connsiteX2" fmla="*/ 1782501 w 8507392"/>
              <a:gd name="connsiteY2" fmla="*/ 787078 h 8079129"/>
              <a:gd name="connsiteX3" fmla="*/ 2916820 w 8507392"/>
              <a:gd name="connsiteY3" fmla="*/ 775503 h 8079129"/>
              <a:gd name="connsiteX4" fmla="*/ 3657600 w 8507392"/>
              <a:gd name="connsiteY4" fmla="*/ 844952 h 8079129"/>
              <a:gd name="connsiteX5" fmla="*/ 4757195 w 8507392"/>
              <a:gd name="connsiteY5" fmla="*/ 729205 h 8079129"/>
              <a:gd name="connsiteX6" fmla="*/ 5903089 w 8507392"/>
              <a:gd name="connsiteY6" fmla="*/ 752354 h 8079129"/>
              <a:gd name="connsiteX7" fmla="*/ 6759615 w 8507392"/>
              <a:gd name="connsiteY7" fmla="*/ 752354 h 8079129"/>
              <a:gd name="connsiteX8" fmla="*/ 7442521 w 8507392"/>
              <a:gd name="connsiteY8" fmla="*/ 810228 h 8079129"/>
              <a:gd name="connsiteX9" fmla="*/ 7697165 w 8507392"/>
              <a:gd name="connsiteY9" fmla="*/ 937549 h 8079129"/>
              <a:gd name="connsiteX10" fmla="*/ 7755038 w 8507392"/>
              <a:gd name="connsiteY10" fmla="*/ 1273215 h 8079129"/>
              <a:gd name="connsiteX11" fmla="*/ 7766613 w 8507392"/>
              <a:gd name="connsiteY11" fmla="*/ 2037144 h 8079129"/>
              <a:gd name="connsiteX12" fmla="*/ 7708739 w 8507392"/>
              <a:gd name="connsiteY12" fmla="*/ 2743200 h 8079129"/>
              <a:gd name="connsiteX13" fmla="*/ 7708739 w 8507392"/>
              <a:gd name="connsiteY13" fmla="*/ 3530278 h 8079129"/>
              <a:gd name="connsiteX14" fmla="*/ 7697165 w 8507392"/>
              <a:gd name="connsiteY14" fmla="*/ 4722471 h 8079129"/>
              <a:gd name="connsiteX15" fmla="*/ 7697165 w 8507392"/>
              <a:gd name="connsiteY15" fmla="*/ 5671595 h 8079129"/>
              <a:gd name="connsiteX16" fmla="*/ 7627716 w 8507392"/>
              <a:gd name="connsiteY16" fmla="*/ 6574420 h 8079129"/>
              <a:gd name="connsiteX17" fmla="*/ 7674015 w 8507392"/>
              <a:gd name="connsiteY17" fmla="*/ 7095281 h 8079129"/>
              <a:gd name="connsiteX18" fmla="*/ 7581418 w 8507392"/>
              <a:gd name="connsiteY18" fmla="*/ 7292050 h 8079129"/>
              <a:gd name="connsiteX19" fmla="*/ 6921661 w 8507392"/>
              <a:gd name="connsiteY19" fmla="*/ 7222602 h 8079129"/>
              <a:gd name="connsiteX20" fmla="*/ 6285053 w 8507392"/>
              <a:gd name="connsiteY20" fmla="*/ 7280476 h 8079129"/>
              <a:gd name="connsiteX21" fmla="*/ 5578997 w 8507392"/>
              <a:gd name="connsiteY21" fmla="*/ 7211028 h 8079129"/>
              <a:gd name="connsiteX22" fmla="*/ 5544273 w 8507392"/>
              <a:gd name="connsiteY22" fmla="*/ 8067554 h 8079129"/>
              <a:gd name="connsiteX23" fmla="*/ 6389225 w 8507392"/>
              <a:gd name="connsiteY23" fmla="*/ 8079129 h 8079129"/>
              <a:gd name="connsiteX24" fmla="*/ 7130005 w 8507392"/>
              <a:gd name="connsiteY24" fmla="*/ 8067554 h 8079129"/>
              <a:gd name="connsiteX25" fmla="*/ 7697165 w 8507392"/>
              <a:gd name="connsiteY25" fmla="*/ 8079129 h 8079129"/>
              <a:gd name="connsiteX26" fmla="*/ 8275899 w 8507392"/>
              <a:gd name="connsiteY26" fmla="*/ 8021255 h 8079129"/>
              <a:gd name="connsiteX27" fmla="*/ 8507392 w 8507392"/>
              <a:gd name="connsiteY27" fmla="*/ 7708739 h 8079129"/>
              <a:gd name="connsiteX28" fmla="*/ 8472668 w 8507392"/>
              <a:gd name="connsiteY28" fmla="*/ 6956384 h 8079129"/>
              <a:gd name="connsiteX29" fmla="*/ 8449519 w 8507392"/>
              <a:gd name="connsiteY29" fmla="*/ 6447098 h 8079129"/>
              <a:gd name="connsiteX30" fmla="*/ 8495818 w 8507392"/>
              <a:gd name="connsiteY30" fmla="*/ 5648445 h 8079129"/>
              <a:gd name="connsiteX31" fmla="*/ 8495818 w 8507392"/>
              <a:gd name="connsiteY31" fmla="*/ 4699321 h 8079129"/>
              <a:gd name="connsiteX32" fmla="*/ 8449519 w 8507392"/>
              <a:gd name="connsiteY32" fmla="*/ 3912243 h 8079129"/>
              <a:gd name="connsiteX33" fmla="*/ 8495818 w 8507392"/>
              <a:gd name="connsiteY33" fmla="*/ 2939969 h 8079129"/>
              <a:gd name="connsiteX34" fmla="*/ 8507392 w 8507392"/>
              <a:gd name="connsiteY34" fmla="*/ 2083443 h 8079129"/>
              <a:gd name="connsiteX35" fmla="*/ 8495818 w 8507392"/>
              <a:gd name="connsiteY35" fmla="*/ 1446835 h 8079129"/>
              <a:gd name="connsiteX36" fmla="*/ 8495818 w 8507392"/>
              <a:gd name="connsiteY36" fmla="*/ 775503 h 8079129"/>
              <a:gd name="connsiteX37" fmla="*/ 8449519 w 8507392"/>
              <a:gd name="connsiteY37" fmla="*/ 231493 h 8079129"/>
              <a:gd name="connsiteX38" fmla="*/ 8229600 w 8507392"/>
              <a:gd name="connsiteY38" fmla="*/ 34724 h 8079129"/>
              <a:gd name="connsiteX39" fmla="*/ 7407797 w 8507392"/>
              <a:gd name="connsiteY39" fmla="*/ 0 h 8079129"/>
              <a:gd name="connsiteX40" fmla="*/ 6782765 w 8507392"/>
              <a:gd name="connsiteY40" fmla="*/ 11574 h 8079129"/>
              <a:gd name="connsiteX41" fmla="*/ 5845215 w 8507392"/>
              <a:gd name="connsiteY41" fmla="*/ 34724 h 8079129"/>
              <a:gd name="connsiteX42" fmla="*/ 4780344 w 8507392"/>
              <a:gd name="connsiteY42" fmla="*/ 34724 h 8079129"/>
              <a:gd name="connsiteX43" fmla="*/ 4085863 w 8507392"/>
              <a:gd name="connsiteY43" fmla="*/ 46298 h 8079129"/>
              <a:gd name="connsiteX44" fmla="*/ 3460830 w 8507392"/>
              <a:gd name="connsiteY44" fmla="*/ 92597 h 8079129"/>
              <a:gd name="connsiteX45" fmla="*/ 2858947 w 8507392"/>
              <a:gd name="connsiteY45" fmla="*/ 46298 h 8079129"/>
              <a:gd name="connsiteX46" fmla="*/ 2176040 w 8507392"/>
              <a:gd name="connsiteY46" fmla="*/ 34724 h 8079129"/>
              <a:gd name="connsiteX47" fmla="*/ 925975 w 8507392"/>
              <a:gd name="connsiteY47" fmla="*/ 46298 h 8079129"/>
              <a:gd name="connsiteX48" fmla="*/ 46299 w 8507392"/>
              <a:gd name="connsiteY48" fmla="*/ 57873 h 8079129"/>
              <a:gd name="connsiteX49" fmla="*/ 0 w 8507392"/>
              <a:gd name="connsiteY49" fmla="*/ 775503 h 8079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507392" h="8079129">
                <a:moveTo>
                  <a:pt x="0" y="775503"/>
                </a:moveTo>
                <a:lnTo>
                  <a:pt x="833377" y="821802"/>
                </a:lnTo>
                <a:lnTo>
                  <a:pt x="1782501" y="787078"/>
                </a:lnTo>
                <a:lnTo>
                  <a:pt x="2916820" y="775503"/>
                </a:lnTo>
                <a:lnTo>
                  <a:pt x="3657600" y="844952"/>
                </a:lnTo>
                <a:lnTo>
                  <a:pt x="4757195" y="729205"/>
                </a:lnTo>
                <a:lnTo>
                  <a:pt x="5903089" y="752354"/>
                </a:lnTo>
                <a:lnTo>
                  <a:pt x="6759615" y="752354"/>
                </a:lnTo>
                <a:lnTo>
                  <a:pt x="7442521" y="810228"/>
                </a:lnTo>
                <a:lnTo>
                  <a:pt x="7697165" y="937549"/>
                </a:lnTo>
                <a:lnTo>
                  <a:pt x="7755038" y="1273215"/>
                </a:lnTo>
                <a:lnTo>
                  <a:pt x="7766613" y="2037144"/>
                </a:lnTo>
                <a:lnTo>
                  <a:pt x="7708739" y="2743200"/>
                </a:lnTo>
                <a:lnTo>
                  <a:pt x="7708739" y="3530278"/>
                </a:lnTo>
                <a:lnTo>
                  <a:pt x="7697165" y="4722471"/>
                </a:lnTo>
                <a:lnTo>
                  <a:pt x="7697165" y="5671595"/>
                </a:lnTo>
                <a:lnTo>
                  <a:pt x="7627716" y="6574420"/>
                </a:lnTo>
                <a:lnTo>
                  <a:pt x="7674015" y="7095281"/>
                </a:lnTo>
                <a:lnTo>
                  <a:pt x="7581418" y="7292050"/>
                </a:lnTo>
                <a:lnTo>
                  <a:pt x="6921661" y="7222602"/>
                </a:lnTo>
                <a:lnTo>
                  <a:pt x="6285053" y="7280476"/>
                </a:lnTo>
                <a:lnTo>
                  <a:pt x="5578997" y="7211028"/>
                </a:lnTo>
                <a:lnTo>
                  <a:pt x="5544273" y="8067554"/>
                </a:lnTo>
                <a:lnTo>
                  <a:pt x="6389225" y="8079129"/>
                </a:lnTo>
                <a:lnTo>
                  <a:pt x="7130005" y="8067554"/>
                </a:lnTo>
                <a:lnTo>
                  <a:pt x="7697165" y="8079129"/>
                </a:lnTo>
                <a:lnTo>
                  <a:pt x="8275899" y="8021255"/>
                </a:lnTo>
                <a:lnTo>
                  <a:pt x="8507392" y="7708739"/>
                </a:lnTo>
                <a:lnTo>
                  <a:pt x="8472668" y="6956384"/>
                </a:lnTo>
                <a:lnTo>
                  <a:pt x="8449519" y="6447098"/>
                </a:lnTo>
                <a:lnTo>
                  <a:pt x="8495818" y="5648445"/>
                </a:lnTo>
                <a:lnTo>
                  <a:pt x="8495818" y="4699321"/>
                </a:lnTo>
                <a:lnTo>
                  <a:pt x="8449519" y="3912243"/>
                </a:lnTo>
                <a:lnTo>
                  <a:pt x="8495818" y="2939969"/>
                </a:lnTo>
                <a:lnTo>
                  <a:pt x="8507392" y="2083443"/>
                </a:lnTo>
                <a:lnTo>
                  <a:pt x="8495818" y="1446835"/>
                </a:lnTo>
                <a:lnTo>
                  <a:pt x="8495818" y="775503"/>
                </a:lnTo>
                <a:lnTo>
                  <a:pt x="8449519" y="231493"/>
                </a:lnTo>
                <a:lnTo>
                  <a:pt x="8229600" y="34724"/>
                </a:lnTo>
                <a:lnTo>
                  <a:pt x="7407797" y="0"/>
                </a:lnTo>
                <a:lnTo>
                  <a:pt x="6782765" y="11574"/>
                </a:lnTo>
                <a:lnTo>
                  <a:pt x="5845215" y="34724"/>
                </a:lnTo>
                <a:lnTo>
                  <a:pt x="4780344" y="34724"/>
                </a:lnTo>
                <a:lnTo>
                  <a:pt x="4085863" y="46298"/>
                </a:lnTo>
                <a:lnTo>
                  <a:pt x="3460830" y="92597"/>
                </a:lnTo>
                <a:lnTo>
                  <a:pt x="2858947" y="46298"/>
                </a:lnTo>
                <a:lnTo>
                  <a:pt x="2176040" y="34724"/>
                </a:lnTo>
                <a:lnTo>
                  <a:pt x="925975" y="46298"/>
                </a:lnTo>
                <a:lnTo>
                  <a:pt x="46299" y="57873"/>
                </a:lnTo>
                <a:lnTo>
                  <a:pt x="0" y="775503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6299" y="57873"/>
            <a:ext cx="2280212" cy="7812912"/>
          </a:xfrm>
          <a:custGeom>
            <a:avLst/>
            <a:gdLst>
              <a:gd name="connsiteX0" fmla="*/ 1851949 w 2280212"/>
              <a:gd name="connsiteY0" fmla="*/ 7743464 h 7812912"/>
              <a:gd name="connsiteX1" fmla="*/ 995423 w 2280212"/>
              <a:gd name="connsiteY1" fmla="*/ 7812912 h 7812912"/>
              <a:gd name="connsiteX2" fmla="*/ 254643 w 2280212"/>
              <a:gd name="connsiteY2" fmla="*/ 7789762 h 7812912"/>
              <a:gd name="connsiteX3" fmla="*/ 23149 w 2280212"/>
              <a:gd name="connsiteY3" fmla="*/ 7396223 h 7812912"/>
              <a:gd name="connsiteX4" fmla="*/ 0 w 2280212"/>
              <a:gd name="connsiteY4" fmla="*/ 6713317 h 7812912"/>
              <a:gd name="connsiteX5" fmla="*/ 57873 w 2280212"/>
              <a:gd name="connsiteY5" fmla="*/ 6146157 h 7812912"/>
              <a:gd name="connsiteX6" fmla="*/ 196769 w 2280212"/>
              <a:gd name="connsiteY6" fmla="*/ 5393803 h 7812912"/>
              <a:gd name="connsiteX7" fmla="*/ 138896 w 2280212"/>
              <a:gd name="connsiteY7" fmla="*/ 4433104 h 7812912"/>
              <a:gd name="connsiteX8" fmla="*/ 34724 w 2280212"/>
              <a:gd name="connsiteY8" fmla="*/ 3426107 h 7812912"/>
              <a:gd name="connsiteX9" fmla="*/ 11574 w 2280212"/>
              <a:gd name="connsiteY9" fmla="*/ 2476983 h 7812912"/>
              <a:gd name="connsiteX10" fmla="*/ 23149 w 2280212"/>
              <a:gd name="connsiteY10" fmla="*/ 1817226 h 7812912"/>
              <a:gd name="connsiteX11" fmla="*/ 46298 w 2280212"/>
              <a:gd name="connsiteY11" fmla="*/ 891251 h 7812912"/>
              <a:gd name="connsiteX12" fmla="*/ 150471 w 2280212"/>
              <a:gd name="connsiteY12" fmla="*/ 335666 h 7812912"/>
              <a:gd name="connsiteX13" fmla="*/ 544010 w 2280212"/>
              <a:gd name="connsiteY13" fmla="*/ 23150 h 7812912"/>
              <a:gd name="connsiteX14" fmla="*/ 1458410 w 2280212"/>
              <a:gd name="connsiteY14" fmla="*/ 0 h 7812912"/>
              <a:gd name="connsiteX15" fmla="*/ 2280212 w 2280212"/>
              <a:gd name="connsiteY15" fmla="*/ 11575 h 7812912"/>
              <a:gd name="connsiteX16" fmla="*/ 2233914 w 2280212"/>
              <a:gd name="connsiteY16" fmla="*/ 729205 h 7812912"/>
              <a:gd name="connsiteX17" fmla="*/ 1435260 w 2280212"/>
              <a:gd name="connsiteY17" fmla="*/ 706056 h 7812912"/>
              <a:gd name="connsiteX18" fmla="*/ 937549 w 2280212"/>
              <a:gd name="connsiteY18" fmla="*/ 694481 h 7812912"/>
              <a:gd name="connsiteX19" fmla="*/ 682906 w 2280212"/>
              <a:gd name="connsiteY19" fmla="*/ 891251 h 7812912"/>
              <a:gd name="connsiteX20" fmla="*/ 706055 w 2280212"/>
              <a:gd name="connsiteY20" fmla="*/ 1365813 h 7812912"/>
              <a:gd name="connsiteX21" fmla="*/ 740779 w 2280212"/>
              <a:gd name="connsiteY21" fmla="*/ 2349661 h 7812912"/>
              <a:gd name="connsiteX22" fmla="*/ 798653 w 2280212"/>
              <a:gd name="connsiteY22" fmla="*/ 3264061 h 7812912"/>
              <a:gd name="connsiteX23" fmla="*/ 879676 w 2280212"/>
              <a:gd name="connsiteY23" fmla="*/ 4085864 h 7812912"/>
              <a:gd name="connsiteX24" fmla="*/ 972273 w 2280212"/>
              <a:gd name="connsiteY24" fmla="*/ 5046562 h 7812912"/>
              <a:gd name="connsiteX25" fmla="*/ 983848 w 2280212"/>
              <a:gd name="connsiteY25" fmla="*/ 5683170 h 7812912"/>
              <a:gd name="connsiteX26" fmla="*/ 856526 w 2280212"/>
              <a:gd name="connsiteY26" fmla="*/ 6470249 h 7812912"/>
              <a:gd name="connsiteX27" fmla="*/ 833377 w 2280212"/>
              <a:gd name="connsiteY27" fmla="*/ 6759616 h 7812912"/>
              <a:gd name="connsiteX28" fmla="*/ 925974 w 2280212"/>
              <a:gd name="connsiteY28" fmla="*/ 6944811 h 7812912"/>
              <a:gd name="connsiteX29" fmla="*/ 1770926 w 2280212"/>
              <a:gd name="connsiteY29" fmla="*/ 6910086 h 7812912"/>
              <a:gd name="connsiteX30" fmla="*/ 1886673 w 2280212"/>
              <a:gd name="connsiteY30" fmla="*/ 6805914 h 7812912"/>
              <a:gd name="connsiteX31" fmla="*/ 1851949 w 2280212"/>
              <a:gd name="connsiteY31" fmla="*/ 7743464 h 781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80212" h="7812912">
                <a:moveTo>
                  <a:pt x="1851949" y="7743464"/>
                </a:moveTo>
                <a:lnTo>
                  <a:pt x="995423" y="7812912"/>
                </a:lnTo>
                <a:lnTo>
                  <a:pt x="254643" y="7789762"/>
                </a:lnTo>
                <a:lnTo>
                  <a:pt x="23149" y="7396223"/>
                </a:lnTo>
                <a:lnTo>
                  <a:pt x="0" y="6713317"/>
                </a:lnTo>
                <a:lnTo>
                  <a:pt x="57873" y="6146157"/>
                </a:lnTo>
                <a:lnTo>
                  <a:pt x="196769" y="5393803"/>
                </a:lnTo>
                <a:lnTo>
                  <a:pt x="138896" y="4433104"/>
                </a:lnTo>
                <a:lnTo>
                  <a:pt x="34724" y="3426107"/>
                </a:lnTo>
                <a:lnTo>
                  <a:pt x="11574" y="2476983"/>
                </a:lnTo>
                <a:lnTo>
                  <a:pt x="23149" y="1817226"/>
                </a:lnTo>
                <a:lnTo>
                  <a:pt x="46298" y="891251"/>
                </a:lnTo>
                <a:lnTo>
                  <a:pt x="150471" y="335666"/>
                </a:lnTo>
                <a:lnTo>
                  <a:pt x="544010" y="23150"/>
                </a:lnTo>
                <a:lnTo>
                  <a:pt x="1458410" y="0"/>
                </a:lnTo>
                <a:lnTo>
                  <a:pt x="2280212" y="11575"/>
                </a:lnTo>
                <a:lnTo>
                  <a:pt x="2233914" y="729205"/>
                </a:lnTo>
                <a:lnTo>
                  <a:pt x="1435260" y="706056"/>
                </a:lnTo>
                <a:lnTo>
                  <a:pt x="937549" y="694481"/>
                </a:lnTo>
                <a:lnTo>
                  <a:pt x="682906" y="891251"/>
                </a:lnTo>
                <a:lnTo>
                  <a:pt x="706055" y="1365813"/>
                </a:lnTo>
                <a:lnTo>
                  <a:pt x="740779" y="2349661"/>
                </a:lnTo>
                <a:lnTo>
                  <a:pt x="798653" y="3264061"/>
                </a:lnTo>
                <a:lnTo>
                  <a:pt x="879676" y="4085864"/>
                </a:lnTo>
                <a:lnTo>
                  <a:pt x="972273" y="5046562"/>
                </a:lnTo>
                <a:lnTo>
                  <a:pt x="983848" y="5683170"/>
                </a:lnTo>
                <a:lnTo>
                  <a:pt x="856526" y="6470249"/>
                </a:lnTo>
                <a:lnTo>
                  <a:pt x="833377" y="6759616"/>
                </a:lnTo>
                <a:lnTo>
                  <a:pt x="925974" y="6944811"/>
                </a:lnTo>
                <a:lnTo>
                  <a:pt x="1770926" y="6910086"/>
                </a:lnTo>
                <a:lnTo>
                  <a:pt x="1886673" y="6805914"/>
                </a:lnTo>
                <a:lnTo>
                  <a:pt x="1851949" y="7743464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1724628" y="6592205"/>
            <a:ext cx="1481560" cy="1446835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 rot="20876416">
            <a:off x="1724628" y="7054013"/>
            <a:ext cx="14815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START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直線コネクタ 10"/>
          <p:cNvCxnSpPr>
            <a:stCxn id="9" idx="28"/>
          </p:cNvCxnSpPr>
          <p:nvPr/>
        </p:nvCxnSpPr>
        <p:spPr>
          <a:xfrm>
            <a:off x="972273" y="7002684"/>
            <a:ext cx="136505" cy="8681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9" idx="27"/>
          </p:cNvCxnSpPr>
          <p:nvPr/>
        </p:nvCxnSpPr>
        <p:spPr>
          <a:xfrm flipH="1">
            <a:off x="64818" y="6817489"/>
            <a:ext cx="814858" cy="498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9" idx="5"/>
          </p:cNvCxnSpPr>
          <p:nvPr/>
        </p:nvCxnSpPr>
        <p:spPr>
          <a:xfrm>
            <a:off x="104172" y="6204030"/>
            <a:ext cx="810228" cy="6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29101" y="5442030"/>
            <a:ext cx="810228" cy="6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182880" y="4662592"/>
            <a:ext cx="810768" cy="31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115129" y="3876207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64818" y="3121153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46299" y="2328903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64818" y="1605178"/>
            <a:ext cx="703278" cy="24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9" idx="11"/>
            <a:endCxn id="9" idx="19"/>
          </p:cNvCxnSpPr>
          <p:nvPr/>
        </p:nvCxnSpPr>
        <p:spPr>
          <a:xfrm>
            <a:off x="92597" y="949124"/>
            <a:ext cx="6366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9" idx="13"/>
          </p:cNvCxnSpPr>
          <p:nvPr/>
        </p:nvCxnSpPr>
        <p:spPr>
          <a:xfrm>
            <a:off x="590309" y="81023"/>
            <a:ext cx="403339" cy="654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9" idx="14"/>
          </p:cNvCxnSpPr>
          <p:nvPr/>
        </p:nvCxnSpPr>
        <p:spPr>
          <a:xfrm>
            <a:off x="1504709" y="57873"/>
            <a:ext cx="106892" cy="7224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41" idx="47"/>
          </p:cNvCxnSpPr>
          <p:nvPr/>
        </p:nvCxnSpPr>
        <p:spPr>
          <a:xfrm>
            <a:off x="3194613" y="57873"/>
            <a:ext cx="21374" cy="7701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endCxn id="41" idx="2"/>
          </p:cNvCxnSpPr>
          <p:nvPr/>
        </p:nvCxnSpPr>
        <p:spPr>
          <a:xfrm flipH="1">
            <a:off x="4051139" y="5787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4940615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endCxn id="41" idx="4"/>
          </p:cNvCxnSpPr>
          <p:nvPr/>
        </p:nvCxnSpPr>
        <p:spPr>
          <a:xfrm>
            <a:off x="5920914" y="87259"/>
            <a:ext cx="5324" cy="769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6835313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7830696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8680510" y="38001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9520641" y="34465"/>
            <a:ext cx="46259" cy="764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41" idx="9"/>
          </p:cNvCxnSpPr>
          <p:nvPr/>
        </p:nvCxnSpPr>
        <p:spPr>
          <a:xfrm flipH="1">
            <a:off x="9965803" y="442956"/>
            <a:ext cx="747918" cy="5061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1" idx="35"/>
          </p:cNvCxnSpPr>
          <p:nvPr/>
        </p:nvCxnSpPr>
        <p:spPr>
          <a:xfrm flipH="1">
            <a:off x="10028113" y="1458410"/>
            <a:ext cx="736343" cy="146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10013644" y="2328903"/>
            <a:ext cx="762386" cy="112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9951335" y="3164964"/>
            <a:ext cx="824695" cy="84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H="1" flipV="1">
            <a:off x="9982490" y="4093233"/>
            <a:ext cx="731231" cy="9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 flipV="1">
            <a:off x="9965804" y="4937313"/>
            <a:ext cx="810226" cy="690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9958569" y="5841140"/>
            <a:ext cx="75515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9882369" y="6675941"/>
            <a:ext cx="8313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endCxn id="41" idx="18"/>
          </p:cNvCxnSpPr>
          <p:nvPr/>
        </p:nvCxnSpPr>
        <p:spPr>
          <a:xfrm flipH="1" flipV="1">
            <a:off x="9850056" y="7303625"/>
            <a:ext cx="909385" cy="42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41" idx="25"/>
          </p:cNvCxnSpPr>
          <p:nvPr/>
        </p:nvCxnSpPr>
        <p:spPr>
          <a:xfrm flipH="1" flipV="1">
            <a:off x="9836651" y="7320875"/>
            <a:ext cx="129152" cy="769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H="1" flipV="1">
            <a:off x="8888530" y="7260343"/>
            <a:ext cx="68445" cy="830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endCxn id="81" idx="30"/>
          </p:cNvCxnSpPr>
          <p:nvPr/>
        </p:nvCxnSpPr>
        <p:spPr>
          <a:xfrm flipH="1" flipV="1">
            <a:off x="6797040" y="7147560"/>
            <a:ext cx="87036" cy="891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V="1">
            <a:off x="5832516" y="7147560"/>
            <a:ext cx="0" cy="908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flipH="1" flipV="1">
            <a:off x="4841916" y="7182688"/>
            <a:ext cx="4404" cy="856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flipV="1">
            <a:off x="3871719" y="6975987"/>
            <a:ext cx="609855" cy="8830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flipV="1">
            <a:off x="3532857" y="6515100"/>
            <a:ext cx="825679" cy="3023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endCxn id="81" idx="22"/>
          </p:cNvCxnSpPr>
          <p:nvPr/>
        </p:nvCxnSpPr>
        <p:spPr>
          <a:xfrm flipV="1">
            <a:off x="3205300" y="5699760"/>
            <a:ext cx="513260" cy="718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2625120" y="5402579"/>
            <a:ext cx="236200" cy="8327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endCxn id="81" idx="19"/>
          </p:cNvCxnSpPr>
          <p:nvPr/>
        </p:nvCxnSpPr>
        <p:spPr>
          <a:xfrm flipV="1">
            <a:off x="1742348" y="5311140"/>
            <a:ext cx="421732" cy="778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V="1">
            <a:off x="1277238" y="5004296"/>
            <a:ext cx="788007" cy="203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V="1">
            <a:off x="1270635" y="4213408"/>
            <a:ext cx="781022" cy="116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V="1">
            <a:off x="1149231" y="3463286"/>
            <a:ext cx="803983" cy="11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>
            <a:endCxn id="106" idx="70"/>
          </p:cNvCxnSpPr>
          <p:nvPr/>
        </p:nvCxnSpPr>
        <p:spPr>
          <a:xfrm>
            <a:off x="992389" y="2099022"/>
            <a:ext cx="938011" cy="244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>
            <a:endCxn id="106" idx="69"/>
          </p:cNvCxnSpPr>
          <p:nvPr/>
        </p:nvCxnSpPr>
        <p:spPr>
          <a:xfrm>
            <a:off x="1426812" y="1213677"/>
            <a:ext cx="676308" cy="676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2513146" y="1024851"/>
            <a:ext cx="61269" cy="8323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3413586" y="1115597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4231120" y="1164931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5072238" y="1201913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5936346" y="1164931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6850586" y="1115597"/>
            <a:ext cx="1202" cy="835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7734792" y="1084744"/>
            <a:ext cx="1202" cy="835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 flipH="1">
            <a:off x="8617870" y="1036190"/>
            <a:ext cx="56350" cy="821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>
            <a:stCxn id="106" idx="12"/>
            <a:endCxn id="106" idx="59"/>
          </p:cNvCxnSpPr>
          <p:nvPr/>
        </p:nvCxnSpPr>
        <p:spPr>
          <a:xfrm flipH="1">
            <a:off x="9011920" y="1554480"/>
            <a:ext cx="731520" cy="396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>
            <a:stCxn id="106" idx="14"/>
          </p:cNvCxnSpPr>
          <p:nvPr/>
        </p:nvCxnSpPr>
        <p:spPr>
          <a:xfrm flipH="1">
            <a:off x="8920115" y="255016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 flipH="1">
            <a:off x="8818301" y="333248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H="1">
            <a:off x="8818301" y="419992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>
            <a:stCxn id="106" idx="17"/>
          </p:cNvCxnSpPr>
          <p:nvPr/>
        </p:nvCxnSpPr>
        <p:spPr>
          <a:xfrm flipH="1" flipV="1">
            <a:off x="8853862" y="4999041"/>
            <a:ext cx="808298" cy="809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 flipH="1" flipV="1">
            <a:off x="8888530" y="5761781"/>
            <a:ext cx="808298" cy="809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>
            <a:endCxn id="106" idx="51"/>
          </p:cNvCxnSpPr>
          <p:nvPr/>
        </p:nvCxnSpPr>
        <p:spPr>
          <a:xfrm flipH="1" flipV="1">
            <a:off x="8839200" y="6248400"/>
            <a:ext cx="548834" cy="598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 flipV="1">
            <a:off x="8175269" y="6264152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 flipV="1">
            <a:off x="7225430" y="6107802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 flipV="1">
            <a:off x="6304672" y="6092395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 flipV="1">
            <a:off x="5353362" y="6033158"/>
            <a:ext cx="125218" cy="8164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 flipV="1">
            <a:off x="4590082" y="5740301"/>
            <a:ext cx="718852" cy="616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>
            <a:endCxn id="106" idx="41"/>
          </p:cNvCxnSpPr>
          <p:nvPr/>
        </p:nvCxnSpPr>
        <p:spPr>
          <a:xfrm flipV="1">
            <a:off x="4394900" y="5140960"/>
            <a:ext cx="603820" cy="555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 flipV="1">
            <a:off x="3794760" y="4747260"/>
            <a:ext cx="4572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V="1">
            <a:off x="3047730" y="4464393"/>
            <a:ext cx="374768" cy="6376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>
            <a:endCxn id="106" idx="36"/>
          </p:cNvCxnSpPr>
          <p:nvPr/>
        </p:nvCxnSpPr>
        <p:spPr>
          <a:xfrm flipV="1">
            <a:off x="2377002" y="4226560"/>
            <a:ext cx="792918" cy="1522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>
            <a:endCxn id="162" idx="36"/>
          </p:cNvCxnSpPr>
          <p:nvPr/>
        </p:nvCxnSpPr>
        <p:spPr>
          <a:xfrm>
            <a:off x="2472484" y="2834099"/>
            <a:ext cx="758396" cy="2443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>
            <a:endCxn id="162" idx="35"/>
          </p:cNvCxnSpPr>
          <p:nvPr/>
        </p:nvCxnSpPr>
        <p:spPr>
          <a:xfrm>
            <a:off x="3147870" y="2157838"/>
            <a:ext cx="326850" cy="7606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 flipH="1">
            <a:off x="3985260" y="2157838"/>
            <a:ext cx="65783" cy="7911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>
            <a:endCxn id="162" idx="32"/>
          </p:cNvCxnSpPr>
          <p:nvPr/>
        </p:nvCxnSpPr>
        <p:spPr>
          <a:xfrm flipH="1">
            <a:off x="4442460" y="2519751"/>
            <a:ext cx="468451" cy="665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 flipH="1">
            <a:off x="4710895" y="3235210"/>
            <a:ext cx="700588" cy="445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 flipH="1">
            <a:off x="5013639" y="3821181"/>
            <a:ext cx="700588" cy="445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 flipH="1">
            <a:off x="5420360" y="4302671"/>
            <a:ext cx="652780" cy="545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 flipH="1">
            <a:off x="6053606" y="4616728"/>
            <a:ext cx="478694" cy="712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 flipH="1">
            <a:off x="7042841" y="4693920"/>
            <a:ext cx="85185" cy="8178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>
            <a:stCxn id="162" idx="14"/>
            <a:endCxn id="162" idx="23"/>
          </p:cNvCxnSpPr>
          <p:nvPr/>
        </p:nvCxnSpPr>
        <p:spPr>
          <a:xfrm>
            <a:off x="7566660" y="4602480"/>
            <a:ext cx="548640" cy="5943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/>
          <p:nvPr/>
        </p:nvCxnSpPr>
        <p:spPr>
          <a:xfrm flipV="1">
            <a:off x="7521893" y="4102513"/>
            <a:ext cx="838350" cy="1177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楕円 195"/>
          <p:cNvSpPr/>
          <p:nvPr/>
        </p:nvSpPr>
        <p:spPr>
          <a:xfrm rot="21284514">
            <a:off x="6249038" y="2001366"/>
            <a:ext cx="2567290" cy="1723858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8" name="正方形/長方形 197"/>
          <p:cNvSpPr/>
          <p:nvPr/>
        </p:nvSpPr>
        <p:spPr>
          <a:xfrm rot="21165255">
            <a:off x="7119096" y="2904360"/>
            <a:ext cx="1481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Finish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hristmas House - Japari Library, the Kemono Friends 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6166">
            <a:off x="5992458" y="1423575"/>
            <a:ext cx="1873314" cy="187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サンタクロースとプレゼントのイラスト（クリスマス） | かわいいフリー素材集 いらすと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3895" y="2285122"/>
            <a:ext cx="638785" cy="67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トナカイの可愛い無料イラスト・写真を掲載しているサイトまとめ | みんなの無料イラスト・写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865" y="3676220"/>
            <a:ext cx="678680" cy="76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6" descr="トナカイの可愛い無料イラスト・写真を掲載しているサイトまとめ | みんなの無料イラスト・写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45" y="3730697"/>
            <a:ext cx="415149" cy="46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ゆきだるま 手描きイラスト／無料イラストなら「イラストAC」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1" t="3651" r="15429" b="5074"/>
          <a:stretch/>
        </p:blipFill>
        <p:spPr bwMode="auto">
          <a:xfrm>
            <a:off x="1119839" y="6086197"/>
            <a:ext cx="571580" cy="79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479" y="2170051"/>
            <a:ext cx="463578" cy="46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5464636" y="2686087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26259">
            <a:off x="5795149" y="2381931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>
            <a:off x="3296212" y="3940495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 rot="788889">
            <a:off x="3324998" y="3766498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 rot="769491">
            <a:off x="3392492" y="3601671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図 19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12350" y="2999998"/>
            <a:ext cx="918844" cy="1069040"/>
          </a:xfrm>
          <a:prstGeom prst="rect">
            <a:avLst/>
          </a:prstGeom>
        </p:spPr>
      </p:pic>
      <p:pic>
        <p:nvPicPr>
          <p:cNvPr id="211" name="図 2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847296" y="3081496"/>
            <a:ext cx="893678" cy="1335296"/>
          </a:xfrm>
          <a:prstGeom prst="rect">
            <a:avLst/>
          </a:prstGeom>
        </p:spPr>
      </p:pic>
      <p:pic>
        <p:nvPicPr>
          <p:cNvPr id="212" name="図 2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046889" y="4843659"/>
            <a:ext cx="780614" cy="1166360"/>
          </a:xfrm>
          <a:prstGeom prst="rect">
            <a:avLst/>
          </a:prstGeom>
        </p:spPr>
      </p:pic>
      <p:pic>
        <p:nvPicPr>
          <p:cNvPr id="213" name="図 2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145095" y="7164348"/>
            <a:ext cx="569778" cy="851338"/>
          </a:xfrm>
          <a:prstGeom prst="rect">
            <a:avLst/>
          </a:prstGeom>
        </p:spPr>
      </p:pic>
      <p:pic>
        <p:nvPicPr>
          <p:cNvPr id="200" name="図 19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05530" y="1914935"/>
            <a:ext cx="531098" cy="750281"/>
          </a:xfrm>
          <a:prstGeom prst="rect">
            <a:avLst/>
          </a:prstGeom>
        </p:spPr>
      </p:pic>
      <p:grpSp>
        <p:nvGrpSpPr>
          <p:cNvPr id="215" name="グループ化 214"/>
          <p:cNvGrpSpPr/>
          <p:nvPr/>
        </p:nvGrpSpPr>
        <p:grpSpPr>
          <a:xfrm rot="5400000">
            <a:off x="152571" y="6284518"/>
            <a:ext cx="665568" cy="653118"/>
            <a:chOff x="2042819" y="5448197"/>
            <a:chExt cx="665568" cy="653118"/>
          </a:xfrm>
        </p:grpSpPr>
        <p:pic>
          <p:nvPicPr>
            <p:cNvPr id="1040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5" name="テキスト ボックス 274"/>
            <p:cNvSpPr txBox="1"/>
            <p:nvPr/>
          </p:nvSpPr>
          <p:spPr>
            <a:xfrm>
              <a:off x="2042819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5" name="グループ化 294"/>
          <p:cNvGrpSpPr/>
          <p:nvPr/>
        </p:nvGrpSpPr>
        <p:grpSpPr>
          <a:xfrm rot="5400000">
            <a:off x="109684" y="1669857"/>
            <a:ext cx="665568" cy="653118"/>
            <a:chOff x="2042819" y="5448197"/>
            <a:chExt cx="665568" cy="653118"/>
          </a:xfrm>
        </p:grpSpPr>
        <p:pic>
          <p:nvPicPr>
            <p:cNvPr id="296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" name="テキスト ボックス 296"/>
            <p:cNvSpPr txBox="1"/>
            <p:nvPr/>
          </p:nvSpPr>
          <p:spPr>
            <a:xfrm>
              <a:off x="2042819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8" name="グループ化 297"/>
          <p:cNvGrpSpPr/>
          <p:nvPr/>
        </p:nvGrpSpPr>
        <p:grpSpPr>
          <a:xfrm rot="10800000">
            <a:off x="3307203" y="138905"/>
            <a:ext cx="665568" cy="653118"/>
            <a:chOff x="2042816" y="5448197"/>
            <a:chExt cx="665568" cy="653118"/>
          </a:xfrm>
        </p:grpSpPr>
        <p:pic>
          <p:nvPicPr>
            <p:cNvPr id="299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0" name="テキスト ボックス 299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1" name="グループ化 300"/>
          <p:cNvGrpSpPr/>
          <p:nvPr/>
        </p:nvGrpSpPr>
        <p:grpSpPr>
          <a:xfrm rot="10800000">
            <a:off x="8771458" y="118906"/>
            <a:ext cx="665568" cy="653118"/>
            <a:chOff x="2042816" y="5448197"/>
            <a:chExt cx="665568" cy="653118"/>
          </a:xfrm>
        </p:grpSpPr>
        <p:pic>
          <p:nvPicPr>
            <p:cNvPr id="302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3" name="テキスト ボックス 302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4" name="グループ化 303"/>
          <p:cNvGrpSpPr/>
          <p:nvPr/>
        </p:nvGrpSpPr>
        <p:grpSpPr>
          <a:xfrm rot="16200000">
            <a:off x="10003188" y="5067175"/>
            <a:ext cx="665568" cy="653115"/>
            <a:chOff x="2042816" y="5448200"/>
            <a:chExt cx="665568" cy="653115"/>
          </a:xfrm>
        </p:grpSpPr>
        <p:pic>
          <p:nvPicPr>
            <p:cNvPr id="305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6" name="テキスト ボックス 305"/>
            <p:cNvSpPr txBox="1"/>
            <p:nvPr/>
          </p:nvSpPr>
          <p:spPr>
            <a:xfrm>
              <a:off x="2042816" y="5448200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7" name="グループ化 306"/>
          <p:cNvGrpSpPr/>
          <p:nvPr/>
        </p:nvGrpSpPr>
        <p:grpSpPr>
          <a:xfrm rot="21365220">
            <a:off x="5030909" y="7263456"/>
            <a:ext cx="665568" cy="653118"/>
            <a:chOff x="2042816" y="5448197"/>
            <a:chExt cx="665568" cy="653118"/>
          </a:xfrm>
        </p:grpSpPr>
        <p:pic>
          <p:nvPicPr>
            <p:cNvPr id="308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" name="テキスト ボックス 308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0" name="グループ化 309"/>
          <p:cNvGrpSpPr/>
          <p:nvPr/>
        </p:nvGrpSpPr>
        <p:grpSpPr>
          <a:xfrm rot="5152075">
            <a:off x="1271163" y="3549331"/>
            <a:ext cx="665568" cy="653118"/>
            <a:chOff x="2042817" y="5448197"/>
            <a:chExt cx="665568" cy="653118"/>
          </a:xfrm>
        </p:grpSpPr>
        <p:pic>
          <p:nvPicPr>
            <p:cNvPr id="31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2" name="テキスト ボックス 311"/>
            <p:cNvSpPr txBox="1"/>
            <p:nvPr/>
          </p:nvSpPr>
          <p:spPr>
            <a:xfrm>
              <a:off x="2042817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3" name="グループ化 312"/>
          <p:cNvGrpSpPr/>
          <p:nvPr/>
        </p:nvGrpSpPr>
        <p:grpSpPr>
          <a:xfrm rot="10800000">
            <a:off x="6978746" y="1201793"/>
            <a:ext cx="665568" cy="653118"/>
            <a:chOff x="2042816" y="5448197"/>
            <a:chExt cx="665568" cy="653118"/>
          </a:xfrm>
        </p:grpSpPr>
        <p:pic>
          <p:nvPicPr>
            <p:cNvPr id="314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5" name="テキスト ボックス 314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6" name="グループ化 315"/>
          <p:cNvGrpSpPr/>
          <p:nvPr/>
        </p:nvGrpSpPr>
        <p:grpSpPr>
          <a:xfrm rot="16360855">
            <a:off x="8916049" y="2661884"/>
            <a:ext cx="665568" cy="653118"/>
            <a:chOff x="2042817" y="5448197"/>
            <a:chExt cx="665568" cy="653118"/>
          </a:xfrm>
        </p:grpSpPr>
        <p:pic>
          <p:nvPicPr>
            <p:cNvPr id="317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8" name="テキスト ボックス 317"/>
            <p:cNvSpPr txBox="1"/>
            <p:nvPr/>
          </p:nvSpPr>
          <p:spPr>
            <a:xfrm>
              <a:off x="2042817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9" name="グループ化 318"/>
          <p:cNvGrpSpPr/>
          <p:nvPr/>
        </p:nvGrpSpPr>
        <p:grpSpPr>
          <a:xfrm rot="1682852">
            <a:off x="4758638" y="6078500"/>
            <a:ext cx="665568" cy="653117"/>
            <a:chOff x="2042816" y="5448198"/>
            <a:chExt cx="665568" cy="653117"/>
          </a:xfrm>
        </p:grpSpPr>
        <p:pic>
          <p:nvPicPr>
            <p:cNvPr id="320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1" name="テキスト ボックス 320"/>
            <p:cNvSpPr txBox="1"/>
            <p:nvPr/>
          </p:nvSpPr>
          <p:spPr>
            <a:xfrm>
              <a:off x="2042816" y="5448198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2" name="グループ化 321"/>
          <p:cNvGrpSpPr/>
          <p:nvPr/>
        </p:nvGrpSpPr>
        <p:grpSpPr>
          <a:xfrm rot="21191702">
            <a:off x="8340687" y="6337010"/>
            <a:ext cx="665568" cy="653119"/>
            <a:chOff x="2042816" y="5448196"/>
            <a:chExt cx="665568" cy="653119"/>
          </a:xfrm>
        </p:grpSpPr>
        <p:pic>
          <p:nvPicPr>
            <p:cNvPr id="323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4" name="テキスト ボックス 323"/>
            <p:cNvSpPr txBox="1"/>
            <p:nvPr/>
          </p:nvSpPr>
          <p:spPr>
            <a:xfrm>
              <a:off x="2042816" y="5448196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5" name="グループ化 324"/>
          <p:cNvGrpSpPr/>
          <p:nvPr/>
        </p:nvGrpSpPr>
        <p:grpSpPr>
          <a:xfrm rot="13756694">
            <a:off x="4576584" y="2808050"/>
            <a:ext cx="665568" cy="653117"/>
            <a:chOff x="2042815" y="5448198"/>
            <a:chExt cx="665568" cy="653117"/>
          </a:xfrm>
        </p:grpSpPr>
        <p:pic>
          <p:nvPicPr>
            <p:cNvPr id="326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7" name="テキスト ボックス 326"/>
            <p:cNvSpPr txBox="1"/>
            <p:nvPr/>
          </p:nvSpPr>
          <p:spPr>
            <a:xfrm>
              <a:off x="2042815" y="5448198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8" name="グループ化 327"/>
          <p:cNvGrpSpPr/>
          <p:nvPr/>
        </p:nvGrpSpPr>
        <p:grpSpPr>
          <a:xfrm rot="5699509">
            <a:off x="7657607" y="4199225"/>
            <a:ext cx="665568" cy="653118"/>
            <a:chOff x="2042815" y="5448197"/>
            <a:chExt cx="665568" cy="653118"/>
          </a:xfrm>
        </p:grpSpPr>
        <p:pic>
          <p:nvPicPr>
            <p:cNvPr id="329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0" name="テキスト ボックス 329"/>
            <p:cNvSpPr txBox="1"/>
            <p:nvPr/>
          </p:nvSpPr>
          <p:spPr>
            <a:xfrm>
              <a:off x="2042815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51" name="グループ化 350"/>
          <p:cNvGrpSpPr/>
          <p:nvPr/>
        </p:nvGrpSpPr>
        <p:grpSpPr>
          <a:xfrm rot="7948610">
            <a:off x="153368" y="258488"/>
            <a:ext cx="779381" cy="723958"/>
            <a:chOff x="-1934959" y="1310777"/>
            <a:chExt cx="779381" cy="723958"/>
          </a:xfrm>
        </p:grpSpPr>
        <p:sp>
          <p:nvSpPr>
            <p:cNvPr id="352" name="右矢印 35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テキスト ボックス 35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54" name="テキスト ボックス 35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55" name="正方形/長方形 35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1" name="グループ化 360"/>
          <p:cNvGrpSpPr/>
          <p:nvPr/>
        </p:nvGrpSpPr>
        <p:grpSpPr>
          <a:xfrm rot="10540948">
            <a:off x="6014367" y="87506"/>
            <a:ext cx="779381" cy="723958"/>
            <a:chOff x="-1934959" y="1310777"/>
            <a:chExt cx="779381" cy="723958"/>
          </a:xfrm>
        </p:grpSpPr>
        <p:sp>
          <p:nvSpPr>
            <p:cNvPr id="362" name="右矢印 36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テキスト ボックス 36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4" name="テキスト ボックス 36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5" name="正方形/長方形 36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6" name="グループ化 365"/>
          <p:cNvGrpSpPr/>
          <p:nvPr/>
        </p:nvGrpSpPr>
        <p:grpSpPr>
          <a:xfrm rot="2444433">
            <a:off x="252015" y="7058986"/>
            <a:ext cx="779381" cy="723958"/>
            <a:chOff x="-1934959" y="1310777"/>
            <a:chExt cx="779381" cy="723958"/>
          </a:xfrm>
        </p:grpSpPr>
        <p:sp>
          <p:nvSpPr>
            <p:cNvPr id="367" name="右矢印 366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テキスト ボックス 367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9" name="テキスト ボックス 36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0" name="正方形/長方形 36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1" name="グループ化 370"/>
          <p:cNvGrpSpPr/>
          <p:nvPr/>
        </p:nvGrpSpPr>
        <p:grpSpPr>
          <a:xfrm rot="16200000">
            <a:off x="10002075" y="4212840"/>
            <a:ext cx="779381" cy="723958"/>
            <a:chOff x="-1934959" y="1310777"/>
            <a:chExt cx="779381" cy="723958"/>
          </a:xfrm>
        </p:grpSpPr>
        <p:sp>
          <p:nvSpPr>
            <p:cNvPr id="372" name="右矢印 37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テキスト ボックス 37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4" name="テキスト ボックス 37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5" name="正方形/長方形 37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6" name="グループ化 375"/>
          <p:cNvGrpSpPr/>
          <p:nvPr/>
        </p:nvGrpSpPr>
        <p:grpSpPr>
          <a:xfrm rot="798192">
            <a:off x="4124171" y="7247510"/>
            <a:ext cx="779381" cy="723958"/>
            <a:chOff x="-1934959" y="1310777"/>
            <a:chExt cx="779381" cy="723958"/>
          </a:xfrm>
        </p:grpSpPr>
        <p:sp>
          <p:nvSpPr>
            <p:cNvPr id="377" name="右矢印 376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テキスト ボックス 377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9" name="テキスト ボックス 378"/>
            <p:cNvSpPr txBox="1"/>
            <p:nvPr/>
          </p:nvSpPr>
          <p:spPr>
            <a:xfrm>
              <a:off x="-1718876" y="1712828"/>
              <a:ext cx="2936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0" name="正方形/長方形 37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1" name="グループ化 380"/>
          <p:cNvGrpSpPr/>
          <p:nvPr/>
        </p:nvGrpSpPr>
        <p:grpSpPr>
          <a:xfrm rot="386259">
            <a:off x="6419032" y="6103864"/>
            <a:ext cx="779381" cy="723958"/>
            <a:chOff x="-1934959" y="1310777"/>
            <a:chExt cx="779381" cy="723958"/>
          </a:xfrm>
        </p:grpSpPr>
        <p:sp>
          <p:nvSpPr>
            <p:cNvPr id="382" name="右矢印 38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テキスト ボックス 38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4" name="テキスト ボックス 383"/>
            <p:cNvSpPr txBox="1"/>
            <p:nvPr/>
          </p:nvSpPr>
          <p:spPr>
            <a:xfrm>
              <a:off x="-1662804" y="1722116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5" name="正方形/長方形 38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6" name="グループ化 385"/>
          <p:cNvGrpSpPr/>
          <p:nvPr/>
        </p:nvGrpSpPr>
        <p:grpSpPr>
          <a:xfrm rot="5066141">
            <a:off x="175591" y="952975"/>
            <a:ext cx="522900" cy="726563"/>
            <a:chOff x="-1806718" y="1310777"/>
            <a:chExt cx="522900" cy="726563"/>
          </a:xfrm>
        </p:grpSpPr>
        <p:sp>
          <p:nvSpPr>
            <p:cNvPr id="387" name="右矢印 38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テキスト ボックス 38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9" name="テキスト ボックス 38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90" name="正方形/長方形 38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96" name="グループ化 395"/>
          <p:cNvGrpSpPr/>
          <p:nvPr/>
        </p:nvGrpSpPr>
        <p:grpSpPr>
          <a:xfrm rot="15497640">
            <a:off x="10107960" y="779704"/>
            <a:ext cx="522900" cy="726563"/>
            <a:chOff x="-1806718" y="1310777"/>
            <a:chExt cx="522900" cy="726563"/>
          </a:xfrm>
        </p:grpSpPr>
        <p:sp>
          <p:nvSpPr>
            <p:cNvPr id="397" name="右矢印 39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テキスト ボックス 39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99" name="テキスト ボックス 39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0" name="正方形/長方形 39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1" name="グループ化 400"/>
          <p:cNvGrpSpPr/>
          <p:nvPr/>
        </p:nvGrpSpPr>
        <p:grpSpPr>
          <a:xfrm rot="21323006">
            <a:off x="9171805" y="7262982"/>
            <a:ext cx="522900" cy="726563"/>
            <a:chOff x="-1806718" y="1310777"/>
            <a:chExt cx="522900" cy="726563"/>
          </a:xfrm>
        </p:grpSpPr>
        <p:sp>
          <p:nvSpPr>
            <p:cNvPr id="402" name="右矢印 40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テキスト ボックス 40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4" name="テキスト ボックス 40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5" name="正方形/長方形 40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6" name="グループ化 405"/>
          <p:cNvGrpSpPr/>
          <p:nvPr/>
        </p:nvGrpSpPr>
        <p:grpSpPr>
          <a:xfrm rot="833931">
            <a:off x="2087979" y="5424606"/>
            <a:ext cx="522900" cy="726563"/>
            <a:chOff x="-1806718" y="1310777"/>
            <a:chExt cx="522900" cy="726563"/>
          </a:xfrm>
        </p:grpSpPr>
        <p:sp>
          <p:nvSpPr>
            <p:cNvPr id="407" name="右矢印 40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テキスト ボックス 40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9" name="テキスト ボックス 408"/>
            <p:cNvSpPr txBox="1"/>
            <p:nvPr/>
          </p:nvSpPr>
          <p:spPr>
            <a:xfrm>
              <a:off x="-1718876" y="1712828"/>
              <a:ext cx="2936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0" name="正方形/長方形 40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1" name="グループ化 410"/>
          <p:cNvGrpSpPr/>
          <p:nvPr/>
        </p:nvGrpSpPr>
        <p:grpSpPr>
          <a:xfrm rot="13397637">
            <a:off x="5722898" y="4452243"/>
            <a:ext cx="522900" cy="726563"/>
            <a:chOff x="-1806718" y="1310777"/>
            <a:chExt cx="522900" cy="726563"/>
          </a:xfrm>
        </p:grpSpPr>
        <p:sp>
          <p:nvSpPr>
            <p:cNvPr id="412" name="右矢印 41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テキスト ボックス 41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4" name="テキスト ボックス 41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5" name="正方形/長方形 41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6" name="グループ化 415"/>
          <p:cNvGrpSpPr/>
          <p:nvPr/>
        </p:nvGrpSpPr>
        <p:grpSpPr>
          <a:xfrm rot="16200000">
            <a:off x="9012090" y="5078748"/>
            <a:ext cx="522900" cy="726563"/>
            <a:chOff x="-1806718" y="1310777"/>
            <a:chExt cx="522900" cy="726563"/>
          </a:xfrm>
        </p:grpSpPr>
        <p:sp>
          <p:nvSpPr>
            <p:cNvPr id="417" name="右矢印 41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テキスト ボックス 41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9" name="テキスト ボックス 41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0" name="正方形/長方形 41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21" name="グループ化 420"/>
          <p:cNvGrpSpPr/>
          <p:nvPr/>
        </p:nvGrpSpPr>
        <p:grpSpPr>
          <a:xfrm rot="10800000">
            <a:off x="5229417" y="1271568"/>
            <a:ext cx="522900" cy="726563"/>
            <a:chOff x="-1806718" y="1310777"/>
            <a:chExt cx="522900" cy="726563"/>
          </a:xfrm>
        </p:grpSpPr>
        <p:sp>
          <p:nvSpPr>
            <p:cNvPr id="422" name="右矢印 42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テキスト ボックス 42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4" name="テキスト ボックス 42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5" name="正方形/長方形 42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1024" name="図 1023"/>
          <p:cNvPicPr>
            <a:picLocks noChangeAspect="1"/>
          </p:cNvPicPr>
          <p:nvPr/>
        </p:nvPicPr>
        <p:blipFill>
          <a:blip r:embed="rId11">
            <a:grayscl/>
          </a:blip>
          <a:stretch>
            <a:fillRect/>
          </a:stretch>
        </p:blipFill>
        <p:spPr>
          <a:xfrm rot="5048139">
            <a:off x="272970" y="3269093"/>
            <a:ext cx="447771" cy="529408"/>
          </a:xfrm>
          <a:prstGeom prst="rect">
            <a:avLst/>
          </a:prstGeom>
        </p:spPr>
      </p:pic>
      <p:pic>
        <p:nvPicPr>
          <p:cNvPr id="427" name="図 426"/>
          <p:cNvPicPr>
            <a:picLocks noChangeAspect="1"/>
          </p:cNvPicPr>
          <p:nvPr/>
        </p:nvPicPr>
        <p:blipFill>
          <a:blip r:embed="rId11">
            <a:grayscl/>
          </a:blip>
          <a:stretch>
            <a:fillRect/>
          </a:stretch>
        </p:blipFill>
        <p:spPr>
          <a:xfrm rot="10162469">
            <a:off x="1719550" y="171776"/>
            <a:ext cx="447771" cy="529408"/>
          </a:xfrm>
          <a:prstGeom prst="rect">
            <a:avLst/>
          </a:prstGeom>
        </p:spPr>
      </p:pic>
      <p:pic>
        <p:nvPicPr>
          <p:cNvPr id="428" name="図 427"/>
          <p:cNvPicPr>
            <a:picLocks noChangeAspect="1"/>
          </p:cNvPicPr>
          <p:nvPr/>
        </p:nvPicPr>
        <p:blipFill>
          <a:blip r:embed="rId11">
            <a:grayscl/>
          </a:blip>
          <a:stretch>
            <a:fillRect/>
          </a:stretch>
        </p:blipFill>
        <p:spPr>
          <a:xfrm rot="10162469">
            <a:off x="8051898" y="174317"/>
            <a:ext cx="447771" cy="529408"/>
          </a:xfrm>
          <a:prstGeom prst="rect">
            <a:avLst/>
          </a:prstGeom>
        </p:spPr>
      </p:pic>
      <p:pic>
        <p:nvPicPr>
          <p:cNvPr id="429" name="図 428"/>
          <p:cNvPicPr>
            <a:picLocks noChangeAspect="1"/>
          </p:cNvPicPr>
          <p:nvPr/>
        </p:nvPicPr>
        <p:blipFill>
          <a:blip r:embed="rId11">
            <a:grayscl/>
          </a:blip>
          <a:stretch>
            <a:fillRect/>
          </a:stretch>
        </p:blipFill>
        <p:spPr>
          <a:xfrm rot="16200000">
            <a:off x="10111758" y="6771753"/>
            <a:ext cx="447771" cy="529408"/>
          </a:xfrm>
          <a:prstGeom prst="rect">
            <a:avLst/>
          </a:prstGeom>
        </p:spPr>
      </p:pic>
      <p:pic>
        <p:nvPicPr>
          <p:cNvPr id="430" name="図 429"/>
          <p:cNvPicPr>
            <a:picLocks noChangeAspect="1"/>
          </p:cNvPicPr>
          <p:nvPr/>
        </p:nvPicPr>
        <p:blipFill>
          <a:blip r:embed="rId11">
            <a:grayscl/>
          </a:blip>
          <a:stretch>
            <a:fillRect/>
          </a:stretch>
        </p:blipFill>
        <p:spPr>
          <a:xfrm rot="2443843">
            <a:off x="3597790" y="5964191"/>
            <a:ext cx="447771" cy="529408"/>
          </a:xfrm>
          <a:prstGeom prst="rect">
            <a:avLst/>
          </a:prstGeom>
        </p:spPr>
      </p:pic>
      <p:pic>
        <p:nvPicPr>
          <p:cNvPr id="431" name="図 430"/>
          <p:cNvPicPr>
            <a:picLocks noChangeAspect="1"/>
          </p:cNvPicPr>
          <p:nvPr/>
        </p:nvPicPr>
        <p:blipFill>
          <a:blip r:embed="rId11">
            <a:grayscl/>
          </a:blip>
          <a:stretch>
            <a:fillRect/>
          </a:stretch>
        </p:blipFill>
        <p:spPr>
          <a:xfrm rot="10611283">
            <a:off x="3645158" y="1350558"/>
            <a:ext cx="447771" cy="529408"/>
          </a:xfrm>
          <a:prstGeom prst="rect">
            <a:avLst/>
          </a:prstGeom>
        </p:spPr>
      </p:pic>
      <p:pic>
        <p:nvPicPr>
          <p:cNvPr id="432" name="図 431"/>
          <p:cNvPicPr>
            <a:picLocks noChangeAspect="1"/>
          </p:cNvPicPr>
          <p:nvPr/>
        </p:nvPicPr>
        <p:blipFill>
          <a:blip r:embed="rId11">
            <a:grayscl/>
          </a:blip>
          <a:stretch>
            <a:fillRect/>
          </a:stretch>
        </p:blipFill>
        <p:spPr>
          <a:xfrm rot="17982048">
            <a:off x="9041493" y="5924549"/>
            <a:ext cx="447771" cy="529408"/>
          </a:xfrm>
          <a:prstGeom prst="rect">
            <a:avLst/>
          </a:prstGeom>
        </p:spPr>
      </p:pic>
      <p:pic>
        <p:nvPicPr>
          <p:cNvPr id="433" name="図 432"/>
          <p:cNvPicPr>
            <a:picLocks noChangeAspect="1"/>
          </p:cNvPicPr>
          <p:nvPr/>
        </p:nvPicPr>
        <p:blipFill>
          <a:blip r:embed="rId11">
            <a:grayscl/>
          </a:blip>
          <a:stretch>
            <a:fillRect/>
          </a:stretch>
        </p:blipFill>
        <p:spPr>
          <a:xfrm rot="13495139">
            <a:off x="5280013" y="4084072"/>
            <a:ext cx="447771" cy="529408"/>
          </a:xfrm>
          <a:prstGeom prst="rect">
            <a:avLst/>
          </a:prstGeom>
        </p:spPr>
      </p:pic>
      <p:sp>
        <p:nvSpPr>
          <p:cNvPr id="439" name="正方形/長方形 438"/>
          <p:cNvSpPr/>
          <p:nvPr/>
        </p:nvSpPr>
        <p:spPr>
          <a:xfrm rot="5400000">
            <a:off x="177470" y="4721146"/>
            <a:ext cx="87876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200" b="1" dirty="0" smtClean="0">
                <a:latin typeface="Comic Sans MS" panose="030F0702030302020204" pitchFamily="66" charset="0"/>
              </a:rPr>
              <a:t>GO BACK</a:t>
            </a:r>
          </a:p>
          <a:p>
            <a:pPr algn="ctr"/>
            <a:r>
              <a:rPr kumimoji="1" lang="en-US" altLang="ja-JP" sz="1200" b="1" dirty="0" smtClean="0">
                <a:latin typeface="Comic Sans MS" panose="030F0702030302020204" pitchFamily="66" charset="0"/>
              </a:rPr>
              <a:t>TO</a:t>
            </a:r>
            <a:r>
              <a:rPr kumimoji="1" lang="en-US" altLang="ja-JP" sz="1400" b="1" dirty="0" smtClean="0">
                <a:latin typeface="Comic Sans MS" panose="030F0702030302020204" pitchFamily="66" charset="0"/>
              </a:rPr>
              <a:t/>
            </a:r>
            <a:br>
              <a:rPr kumimoji="1" lang="en-US" altLang="ja-JP" sz="1400" b="1" dirty="0" smtClean="0">
                <a:latin typeface="Comic Sans MS" panose="030F0702030302020204" pitchFamily="66" charset="0"/>
              </a:rPr>
            </a:br>
            <a:r>
              <a:rPr kumimoji="1" lang="en-US" altLang="ja-JP" sz="1400" b="1" u="sng" dirty="0" smtClean="0">
                <a:latin typeface="Comic Sans MS" panose="030F0702030302020204" pitchFamily="66" charset="0"/>
              </a:rPr>
              <a:t>START</a:t>
            </a:r>
          </a:p>
        </p:txBody>
      </p:sp>
      <p:grpSp>
        <p:nvGrpSpPr>
          <p:cNvPr id="440" name="グループ化 439"/>
          <p:cNvGrpSpPr/>
          <p:nvPr/>
        </p:nvGrpSpPr>
        <p:grpSpPr>
          <a:xfrm rot="10625061">
            <a:off x="933364" y="107165"/>
            <a:ext cx="665568" cy="653117"/>
            <a:chOff x="2042816" y="5448198"/>
            <a:chExt cx="665568" cy="653117"/>
          </a:xfrm>
        </p:grpSpPr>
        <p:pic>
          <p:nvPicPr>
            <p:cNvPr id="44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2" name="テキスト ボックス 441"/>
            <p:cNvSpPr txBox="1"/>
            <p:nvPr/>
          </p:nvSpPr>
          <p:spPr>
            <a:xfrm>
              <a:off x="2042816" y="5448198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pic>
        <p:nvPicPr>
          <p:cNvPr id="283" name="図 28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5753045" y="2709073"/>
            <a:ext cx="586937" cy="876977"/>
          </a:xfrm>
          <a:prstGeom prst="rect">
            <a:avLst/>
          </a:prstGeom>
        </p:spPr>
      </p:pic>
      <p:pic>
        <p:nvPicPr>
          <p:cNvPr id="284" name="図 28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4270" y="5317534"/>
            <a:ext cx="462431" cy="640134"/>
          </a:xfrm>
          <a:prstGeom prst="rect">
            <a:avLst/>
          </a:prstGeom>
        </p:spPr>
      </p:pic>
      <p:pic>
        <p:nvPicPr>
          <p:cNvPr id="285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6172413" y="5570166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2387681" y="1958361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87516" y="2283015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0" name="グループ化 339"/>
          <p:cNvGrpSpPr/>
          <p:nvPr/>
        </p:nvGrpSpPr>
        <p:grpSpPr>
          <a:xfrm rot="2603529">
            <a:off x="2677833" y="4252263"/>
            <a:ext cx="522900" cy="726563"/>
            <a:chOff x="-1806718" y="1310777"/>
            <a:chExt cx="522900" cy="726563"/>
          </a:xfrm>
        </p:grpSpPr>
        <p:sp>
          <p:nvSpPr>
            <p:cNvPr id="341" name="右矢印 340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テキスト ボックス 341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34" name="テキスト ボックス 43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35" name="正方形/長方形 43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795341">
            <a:off x="394714" y="5606628"/>
            <a:ext cx="395224" cy="541797"/>
          </a:xfrm>
          <a:prstGeom prst="rect">
            <a:avLst/>
          </a:prstGeom>
        </p:spPr>
      </p:pic>
      <p:pic>
        <p:nvPicPr>
          <p:cNvPr id="334" name="図 333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0800000">
            <a:off x="2549132" y="191226"/>
            <a:ext cx="395224" cy="541797"/>
          </a:xfrm>
          <a:prstGeom prst="rect">
            <a:avLst/>
          </a:prstGeom>
        </p:spPr>
      </p:pic>
      <p:pic>
        <p:nvPicPr>
          <p:cNvPr id="335" name="図 334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0800000">
            <a:off x="7146313" y="112253"/>
            <a:ext cx="395224" cy="541797"/>
          </a:xfrm>
          <a:prstGeom prst="rect">
            <a:avLst/>
          </a:prstGeom>
        </p:spPr>
      </p:pic>
      <p:pic>
        <p:nvPicPr>
          <p:cNvPr id="336" name="図 335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5451103">
            <a:off x="10183238" y="1678049"/>
            <a:ext cx="395224" cy="541797"/>
          </a:xfrm>
          <a:prstGeom prst="rect">
            <a:avLst/>
          </a:prstGeom>
        </p:spPr>
      </p:pic>
      <p:pic>
        <p:nvPicPr>
          <p:cNvPr id="436" name="図 435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1124164">
            <a:off x="8183874" y="7433041"/>
            <a:ext cx="395224" cy="541797"/>
          </a:xfrm>
          <a:prstGeom prst="rect">
            <a:avLst/>
          </a:prstGeom>
        </p:spPr>
      </p:pic>
      <p:pic>
        <p:nvPicPr>
          <p:cNvPr id="437" name="図 436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340460">
            <a:off x="2849064" y="5640811"/>
            <a:ext cx="395224" cy="541797"/>
          </a:xfrm>
          <a:prstGeom prst="rect">
            <a:avLst/>
          </a:prstGeom>
        </p:spPr>
      </p:pic>
      <p:pic>
        <p:nvPicPr>
          <p:cNvPr id="438" name="図 437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7006036">
            <a:off x="1368917" y="1521096"/>
            <a:ext cx="395224" cy="541797"/>
          </a:xfrm>
          <a:prstGeom prst="rect">
            <a:avLst/>
          </a:prstGeom>
        </p:spPr>
      </p:pic>
      <p:pic>
        <p:nvPicPr>
          <p:cNvPr id="443" name="図 442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2332213">
            <a:off x="8824815" y="1222054"/>
            <a:ext cx="395224" cy="541797"/>
          </a:xfrm>
          <a:prstGeom prst="rect">
            <a:avLst/>
          </a:prstGeom>
        </p:spPr>
      </p:pic>
      <p:pic>
        <p:nvPicPr>
          <p:cNvPr id="444" name="図 443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6200000">
            <a:off x="9059149" y="4352060"/>
            <a:ext cx="395224" cy="541797"/>
          </a:xfrm>
          <a:prstGeom prst="rect">
            <a:avLst/>
          </a:prstGeom>
        </p:spPr>
      </p:pic>
      <p:pic>
        <p:nvPicPr>
          <p:cNvPr id="445" name="図 444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911982">
            <a:off x="4638531" y="5431376"/>
            <a:ext cx="395224" cy="541797"/>
          </a:xfrm>
          <a:prstGeom prst="rect">
            <a:avLst/>
          </a:prstGeom>
        </p:spPr>
      </p:pic>
      <p:pic>
        <p:nvPicPr>
          <p:cNvPr id="446" name="図 445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1824896">
            <a:off x="6478970" y="4818819"/>
            <a:ext cx="395224" cy="541797"/>
          </a:xfrm>
          <a:prstGeom prst="rect">
            <a:avLst/>
          </a:prstGeom>
        </p:spPr>
      </p:pic>
      <p:grpSp>
        <p:nvGrpSpPr>
          <p:cNvPr id="447" name="グループ化 446"/>
          <p:cNvGrpSpPr/>
          <p:nvPr/>
        </p:nvGrpSpPr>
        <p:grpSpPr>
          <a:xfrm rot="10979371">
            <a:off x="2632862" y="1204665"/>
            <a:ext cx="665568" cy="653118"/>
            <a:chOff x="2042816" y="5448197"/>
            <a:chExt cx="665568" cy="653118"/>
          </a:xfrm>
        </p:grpSpPr>
        <p:pic>
          <p:nvPicPr>
            <p:cNvPr id="448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9" name="テキスト ボックス 448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50" name="グループ化 449"/>
          <p:cNvGrpSpPr/>
          <p:nvPr/>
        </p:nvGrpSpPr>
        <p:grpSpPr>
          <a:xfrm rot="5106319">
            <a:off x="2460034" y="3602288"/>
            <a:ext cx="665568" cy="653118"/>
            <a:chOff x="2042815" y="5448197"/>
            <a:chExt cx="665568" cy="653118"/>
          </a:xfrm>
        </p:grpSpPr>
        <p:pic>
          <p:nvPicPr>
            <p:cNvPr id="45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2" name="テキスト ボックス 451"/>
            <p:cNvSpPr txBox="1"/>
            <p:nvPr/>
          </p:nvSpPr>
          <p:spPr>
            <a:xfrm>
              <a:off x="2042815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5400000">
            <a:off x="224488" y="2506451"/>
            <a:ext cx="461162" cy="468367"/>
          </a:xfrm>
          <a:prstGeom prst="rect">
            <a:avLst/>
          </a:prstGeom>
        </p:spPr>
      </p:pic>
      <p:pic>
        <p:nvPicPr>
          <p:cNvPr id="453" name="図 45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0800000">
            <a:off x="4287720" y="192309"/>
            <a:ext cx="461162" cy="468367"/>
          </a:xfrm>
          <a:prstGeom prst="rect">
            <a:avLst/>
          </a:prstGeom>
        </p:spPr>
      </p:pic>
      <p:pic>
        <p:nvPicPr>
          <p:cNvPr id="454" name="図 45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6200000">
            <a:off x="10080950" y="6034368"/>
            <a:ext cx="461162" cy="468367"/>
          </a:xfrm>
          <a:prstGeom prst="rect">
            <a:avLst/>
          </a:prstGeom>
        </p:spPr>
      </p:pic>
      <p:pic>
        <p:nvPicPr>
          <p:cNvPr id="456" name="図 45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4589959">
            <a:off x="1454695" y="4449737"/>
            <a:ext cx="461162" cy="468367"/>
          </a:xfrm>
          <a:prstGeom prst="rect">
            <a:avLst/>
          </a:prstGeom>
        </p:spPr>
      </p:pic>
      <p:pic>
        <p:nvPicPr>
          <p:cNvPr id="457" name="図 45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5721286">
            <a:off x="1240360" y="2224521"/>
            <a:ext cx="461162" cy="468367"/>
          </a:xfrm>
          <a:prstGeom prst="rect">
            <a:avLst/>
          </a:prstGeom>
        </p:spPr>
      </p:pic>
      <p:pic>
        <p:nvPicPr>
          <p:cNvPr id="458" name="図 45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0800000">
            <a:off x="7965319" y="1230439"/>
            <a:ext cx="461162" cy="468367"/>
          </a:xfrm>
          <a:prstGeom prst="rect">
            <a:avLst/>
          </a:prstGeom>
        </p:spPr>
      </p:pic>
      <p:pic>
        <p:nvPicPr>
          <p:cNvPr id="459" name="図 45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853540">
            <a:off x="3382243" y="4663945"/>
            <a:ext cx="461162" cy="468367"/>
          </a:xfrm>
          <a:prstGeom prst="rect">
            <a:avLst/>
          </a:prstGeom>
        </p:spPr>
      </p:pic>
      <p:pic>
        <p:nvPicPr>
          <p:cNvPr id="460" name="図 45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0128229">
            <a:off x="7243158" y="4828207"/>
            <a:ext cx="461162" cy="468367"/>
          </a:xfrm>
          <a:prstGeom prst="rect">
            <a:avLst/>
          </a:prstGeom>
        </p:spPr>
      </p:pic>
      <p:pic>
        <p:nvPicPr>
          <p:cNvPr id="461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49" y="6584335"/>
            <a:ext cx="308103" cy="3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2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7405" y="637907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3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44774" y="741812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4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154" y="6918223"/>
            <a:ext cx="308103" cy="3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5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88872" y="1727128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6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476" y="5873407"/>
            <a:ext cx="307379" cy="36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7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14528" y="2795209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5" name="グループ化 454"/>
          <p:cNvGrpSpPr/>
          <p:nvPr/>
        </p:nvGrpSpPr>
        <p:grpSpPr>
          <a:xfrm rot="16200000">
            <a:off x="10021565" y="2471671"/>
            <a:ext cx="665568" cy="653118"/>
            <a:chOff x="2042816" y="5448197"/>
            <a:chExt cx="665568" cy="653118"/>
          </a:xfrm>
        </p:grpSpPr>
        <p:pic>
          <p:nvPicPr>
            <p:cNvPr id="468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9" name="テキスト ボックス 468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70" name="グループ化 469"/>
          <p:cNvGrpSpPr/>
          <p:nvPr/>
        </p:nvGrpSpPr>
        <p:grpSpPr>
          <a:xfrm rot="10505882">
            <a:off x="3320425" y="2208620"/>
            <a:ext cx="665568" cy="653118"/>
            <a:chOff x="2042816" y="5448197"/>
            <a:chExt cx="665568" cy="653118"/>
          </a:xfrm>
        </p:grpSpPr>
        <p:pic>
          <p:nvPicPr>
            <p:cNvPr id="47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2" name="テキスト ボックス 471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73" name="グループ化 472"/>
          <p:cNvGrpSpPr/>
          <p:nvPr/>
        </p:nvGrpSpPr>
        <p:grpSpPr>
          <a:xfrm rot="164923">
            <a:off x="5944441" y="7201378"/>
            <a:ext cx="779381" cy="723958"/>
            <a:chOff x="-1934959" y="1310777"/>
            <a:chExt cx="779381" cy="723958"/>
          </a:xfrm>
        </p:grpSpPr>
        <p:sp>
          <p:nvSpPr>
            <p:cNvPr id="474" name="右矢印 473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5" name="テキスト ボックス 474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76" name="テキスト ボックス 475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77" name="正方形/長方形 476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93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60437"/>
              </p:ext>
            </p:extLst>
          </p:nvPr>
        </p:nvGraphicFramePr>
        <p:xfrm>
          <a:off x="0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are you?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英語で答えてください</a:t>
                      </a:r>
                    </a:p>
                    <a:p>
                      <a:pPr algn="l"/>
                      <a:endParaRPr kumimoji="1" lang="ja-JP" alt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color do you like?</a:t>
                      </a:r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英語で答えてください：</a:t>
                      </a:r>
                    </a:p>
                    <a:p>
                      <a:pPr algn="ctr"/>
                      <a:r>
                        <a:rPr kumimoji="1" lang="ja-JP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“何色がすきですか？”</a:t>
                      </a: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food do you like?</a:t>
                      </a:r>
                      <a:endParaRPr kumimoji="1" lang="ja-JP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英語で答えてください：</a:t>
                      </a:r>
                    </a:p>
                    <a:p>
                      <a:pPr algn="ctr"/>
                      <a:r>
                        <a:rPr kumimoji="1" lang="en-US" altLang="ja-JP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1" lang="ja-JP" altLang="ja-JP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好きな食べ物は何ですか？</a:t>
                      </a:r>
                      <a:r>
                        <a:rPr kumimoji="1" lang="en-US" altLang="ja-JP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1" lang="ja-JP" altLang="en-US" sz="1000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animal do you like?</a:t>
                      </a:r>
                      <a:endParaRPr kumimoji="1" lang="ja-JP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ja-JP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英語で答えてください：</a:t>
                      </a:r>
                    </a:p>
                    <a:p>
                      <a:pPr algn="ctr"/>
                      <a:r>
                        <a:rPr kumimoji="1" lang="en-US" altLang="ja-JP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kumimoji="1" lang="ja-JP" altLang="ja-JP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好きなどうぶつは何ですか？</a:t>
                      </a:r>
                      <a:r>
                        <a:rPr kumimoji="1" lang="en-US" altLang="ja-JP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1" lang="ja-JP" altLang="ja-JP" sz="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day is it today?</a:t>
                      </a:r>
                      <a:endParaRPr kumimoji="1" lang="ja-JP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ja-JP" altLang="ja-JP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英語で答えてください：</a:t>
                      </a:r>
                    </a:p>
                    <a:p>
                      <a:pPr algn="ctr"/>
                      <a:r>
                        <a:rPr kumimoji="1" lang="ja-JP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“何曜日ですか？”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How’s the weather?</a:t>
                      </a: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英語で答えてください：</a:t>
                      </a:r>
                    </a:p>
                    <a:p>
                      <a:pPr algn="ctr"/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”</a:t>
                      </a:r>
                      <a:r>
                        <a:rPr kumimoji="1" lang="ja-JP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どんな天気ですか？“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When is your birthday?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英語で答えてください：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”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お誕生日はいつですか</a:t>
                      </a:r>
                      <a:r>
                        <a:rPr kumimoji="1" lang="ja-JP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？“</a:t>
                      </a:r>
                    </a:p>
                    <a:p>
                      <a:endParaRPr kumimoji="1" lang="ja-JP" altLang="en-US" sz="11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Ask the teacher 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“What _____ do you like?”</a:t>
                      </a: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ホワットゥ　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◯ ◯</a:t>
                      </a:r>
                      <a:r>
                        <a:rPr kumimoji="1" lang="ja-JP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ドゥ　ユー　ライク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Ask the teacher 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“Can you ______?”</a:t>
                      </a: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キャン　ユー　◯ ◯</a:t>
                      </a:r>
                      <a:endParaRPr kumimoji="1" lang="ja-JP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Do 5 squats!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       x5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Ask the teacher 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“How are you?”</a:t>
                      </a:r>
                      <a:endParaRPr kumimoji="1" lang="ja-JP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100" kern="100" dirty="0" smtClean="0">
                          <a:effectLst/>
                          <a:latin typeface="Comic Sans MS" panose="030F0702030302020204" pitchFamily="66" charset="0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ハウ　アー　ユー</a:t>
                      </a:r>
                      <a:endParaRPr lang="ja-JP" alt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Jump 3 times!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x3</a:t>
                      </a: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3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Sing a Christmas song</a:t>
                      </a:r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! </a:t>
                      </a:r>
                      <a:endParaRPr kumimoji="1" lang="ja-JP" altLang="en-US" sz="16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Turn around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 times!</a:t>
                      </a: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Janken</a:t>
                      </a: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with teacher!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Win = </a:t>
                      </a: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Go Forward 2</a:t>
                      </a:r>
                      <a:endParaRPr kumimoji="1" lang="ja-JP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Janken</a:t>
                      </a: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with teacher!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Win = </a:t>
                      </a: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Go Forward 2</a:t>
                      </a:r>
                      <a:endParaRPr kumimoji="1" lang="ja-JP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EVERYONE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Janken</a:t>
                      </a: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!</a:t>
                      </a: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Win = </a:t>
                      </a: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Go Forward 2</a:t>
                      </a:r>
                      <a:endParaRPr kumimoji="1" lang="ja-JP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One more turn!</a:t>
                      </a:r>
                    </a:p>
                    <a:p>
                      <a:endParaRPr kumimoji="1" lang="ja-JP" altLang="en-US" sz="160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One more turn!</a:t>
                      </a: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One more turn!</a:t>
                      </a: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Move to the next</a:t>
                      </a:r>
                      <a:b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kumimoji="1" lang="en-US" altLang="ja-JP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space!</a:t>
                      </a:r>
                      <a:endParaRPr kumimoji="1" lang="ja-JP" altLang="en-US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ja-JP" altLang="en-US" sz="1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Move to the next</a:t>
                      </a:r>
                      <a:b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kumimoji="1" lang="en-US" altLang="ja-JP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space!</a:t>
                      </a:r>
                      <a:endParaRPr kumimoji="1" lang="ja-JP" altLang="en-US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ja-JP" altLang="en-US" sz="1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Move to the next</a:t>
                      </a:r>
                      <a:b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kumimoji="1" lang="en-US" altLang="ja-JP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space!</a:t>
                      </a:r>
                      <a:endParaRPr kumimoji="1" lang="ja-JP" altLang="en-US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Switch!</a:t>
                      </a:r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Switch!</a:t>
                      </a:r>
                    </a:p>
                    <a:p>
                      <a:pPr algn="ctr"/>
                      <a:endParaRPr kumimoji="1" lang="en-US" altLang="ja-JP" sz="105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Draw </a:t>
                      </a:r>
                      <a:r>
                        <a:rPr kumimoji="1" lang="en-US" altLang="ja-JP" sz="1600" b="0" u="sng" dirty="0" smtClean="0">
                          <a:latin typeface="Comic Sans MS" panose="030F0702030302020204" pitchFamily="66" charset="0"/>
                        </a:rPr>
                        <a:t>Santa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on the blackboard!</a:t>
                      </a:r>
                    </a:p>
                    <a:p>
                      <a:pPr algn="ctr"/>
                      <a:endParaRPr kumimoji="1" lang="en-US" altLang="ja-JP" sz="1600" b="0" u="none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en-US" altLang="ja-JP" sz="1600" b="0" u="none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en-US" altLang="ja-JP" sz="1600" b="0" u="none" baseline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こくばん</a:t>
                      </a:r>
                      <a:r>
                        <a:rPr kumimoji="1" lang="ja-JP" altLang="en-US" sz="900" kern="1200" dirty="0" err="1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に</a:t>
                      </a:r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サンタさんの絵を描きなさい。</a:t>
                      </a:r>
                      <a:endParaRPr kumimoji="1" lang="ja-JP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Draw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kumimoji="1" lang="en-US" altLang="ja-JP" sz="1600" b="0" u="sng" baseline="0" dirty="0" smtClean="0">
                          <a:latin typeface="Comic Sans MS" panose="030F0702030302020204" pitchFamily="66" charset="0"/>
                        </a:rPr>
                        <a:t>snowman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on </a:t>
                      </a:r>
                      <a:r>
                        <a:rPr kumimoji="1" lang="en-US" altLang="ja-JP" sz="1400" b="0" u="none" baseline="0" dirty="0" smtClean="0">
                          <a:latin typeface="Comic Sans MS" panose="030F0702030302020204" pitchFamily="66" charset="0"/>
                        </a:rPr>
                        <a:t>the blackboard!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こくばん</a:t>
                      </a:r>
                      <a:r>
                        <a:rPr kumimoji="1" lang="ja-JP" alt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にゆきだろまの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絵を描きなさい。</a:t>
                      </a:r>
                      <a:endParaRPr kumimoji="1" lang="ja-JP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Draw a </a:t>
                      </a:r>
                      <a:r>
                        <a:rPr kumimoji="1" lang="en-US" altLang="ja-JP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reindeer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on 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blackboard!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こくばん</a:t>
                      </a:r>
                      <a:r>
                        <a:rPr kumimoji="1" lang="ja-JP" alt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にト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ナカイの絵を描きなさい。</a:t>
                      </a:r>
                      <a:endParaRPr kumimoji="1" lang="ja-JP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1026" name="Picture 2" descr="ジャンプをしている男の子のイラスト | かわいいフリー素材集 いらすとや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2822365"/>
            <a:ext cx="760984" cy="8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61" y="4703476"/>
            <a:ext cx="1119128" cy="974300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8148" y="4693831"/>
            <a:ext cx="1119128" cy="974300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7935" y="4703476"/>
            <a:ext cx="1119128" cy="974300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1954" y="4870836"/>
            <a:ext cx="1122843" cy="1041813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1" y="4870836"/>
            <a:ext cx="1122843" cy="1041813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4306" y="4870837"/>
            <a:ext cx="1122843" cy="1041813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6">
            <a:grayscl/>
          </a:blip>
          <a:stretch>
            <a:fillRect/>
          </a:stretch>
        </p:blipFill>
        <p:spPr>
          <a:xfrm>
            <a:off x="9452640" y="4693831"/>
            <a:ext cx="447771" cy="529408"/>
          </a:xfrm>
          <a:prstGeom prst="rect">
            <a:avLst/>
          </a:prstGeom>
        </p:spPr>
      </p:pic>
      <p:pic>
        <p:nvPicPr>
          <p:cNvPr id="76" name="図 7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19602" y="5223239"/>
            <a:ext cx="1114425" cy="838200"/>
          </a:xfrm>
          <a:prstGeom prst="rect">
            <a:avLst/>
          </a:prstGeom>
        </p:spPr>
      </p:pic>
      <p:pic>
        <p:nvPicPr>
          <p:cNvPr id="1028" name="Picture 4" descr="はしゃぎ回る はしゃぎまわる Images, Stock Photos &amp;amp; Vectors | Shutterstock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966"/>
          <a:stretch/>
        </p:blipFill>
        <p:spPr bwMode="auto">
          <a:xfrm>
            <a:off x="9661015" y="2822365"/>
            <a:ext cx="831598" cy="108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左カーブ矢印 16"/>
          <p:cNvSpPr/>
          <p:nvPr/>
        </p:nvSpPr>
        <p:spPr>
          <a:xfrm>
            <a:off x="10303637" y="3103654"/>
            <a:ext cx="330390" cy="321257"/>
          </a:xfrm>
          <a:prstGeom prst="curvedLeftArrow">
            <a:avLst>
              <a:gd name="adj1" fmla="val 25000"/>
              <a:gd name="adj2" fmla="val 31530"/>
              <a:gd name="adj3" fmla="val 25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9" name="左カーブ矢印 128"/>
          <p:cNvSpPr/>
          <p:nvPr/>
        </p:nvSpPr>
        <p:spPr>
          <a:xfrm flipH="1" flipV="1">
            <a:off x="9512174" y="3088747"/>
            <a:ext cx="313435" cy="335889"/>
          </a:xfrm>
          <a:prstGeom prst="curvedLeftArrow">
            <a:avLst>
              <a:gd name="adj1" fmla="val 25000"/>
              <a:gd name="adj2" fmla="val 31530"/>
              <a:gd name="adj3" fmla="val 25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30" name="図 129"/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951" y="6720766"/>
            <a:ext cx="338649" cy="464241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1136" y="7246303"/>
            <a:ext cx="1110297" cy="837273"/>
          </a:xfrm>
          <a:prstGeom prst="rect">
            <a:avLst/>
          </a:prstGeom>
        </p:spPr>
      </p:pic>
      <p:pic>
        <p:nvPicPr>
          <p:cNvPr id="131" name="図 1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10585" y="6716640"/>
            <a:ext cx="461162" cy="468367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77799" y="7246303"/>
            <a:ext cx="1082207" cy="816091"/>
          </a:xfrm>
          <a:prstGeom prst="rect">
            <a:avLst/>
          </a:prstGeom>
        </p:spPr>
      </p:pic>
      <p:pic>
        <p:nvPicPr>
          <p:cNvPr id="1034" name="Picture 10" descr="snowman-clipart - Town of Hamilton, M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173" y="7011699"/>
            <a:ext cx="558273" cy="66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6">
            <a:grayscl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39321" y="7017418"/>
            <a:ext cx="674985" cy="627590"/>
          </a:xfrm>
          <a:prstGeom prst="rect">
            <a:avLst/>
          </a:prstGeom>
        </p:spPr>
      </p:pic>
      <p:pic>
        <p:nvPicPr>
          <p:cNvPr id="1036" name="Picture 12" descr="サンタ クロース クリスマス ソングを歌って、1 つの手の楽譜、吹き出し、上分離のアクア青い背景、現代のフラット スタイルで音符を保持のベクトル漫画 イラスト のイラスト素材・ベクタ - . Image 90814369.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21" t="4829" r="20783" b="3337"/>
          <a:stretch/>
        </p:blipFill>
        <p:spPr bwMode="auto">
          <a:xfrm>
            <a:off x="8241173" y="2928990"/>
            <a:ext cx="537673" cy="79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147627" y="7178295"/>
            <a:ext cx="1399744" cy="869072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713503" y="7133626"/>
            <a:ext cx="1399744" cy="869072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15015" y="7011699"/>
            <a:ext cx="686283" cy="686283"/>
          </a:xfrm>
          <a:prstGeom prst="rect">
            <a:avLst/>
          </a:prstGeom>
        </p:spPr>
      </p:pic>
      <p:pic>
        <p:nvPicPr>
          <p:cNvPr id="25" name="Picture 2" descr="Air Squats Stock Illustrations – 13 Air Squats Stock Illustrations, Vectors  &amp;amp; Clipart - Dreamstime"/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56" t="9417" r="17131" b="9924"/>
          <a:stretch/>
        </p:blipFill>
        <p:spPr bwMode="auto">
          <a:xfrm>
            <a:off x="3184823" y="2756971"/>
            <a:ext cx="848484" cy="10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39329"/>
              </p:ext>
            </p:extLst>
          </p:nvPr>
        </p:nvGraphicFramePr>
        <p:xfrm>
          <a:off x="117675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87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B7711CD1-36AF-42B8-84DC-D87B193C8561}" vid="{720A21B4-761A-4BF7-B007-1F7270CE74A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601</TotalTime>
  <Words>412</Words>
  <Application>Microsoft Office PowerPoint</Application>
  <PresentationFormat>B4 (ISO) 250x353 mm</PresentationFormat>
  <Paragraphs>358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游ゴシック</vt:lpstr>
      <vt:lpstr>游明朝</vt:lpstr>
      <vt:lpstr>Arial</vt:lpstr>
      <vt:lpstr>Calibri</vt:lpstr>
      <vt:lpstr>Comic Sans MS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東大阪市教育委員会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東大阪市教育委員会</dc:creator>
  <cp:lastModifiedBy>東大阪市教育委員会</cp:lastModifiedBy>
  <cp:revision>72</cp:revision>
  <cp:lastPrinted>2021-12-13T05:28:21Z</cp:lastPrinted>
  <dcterms:created xsi:type="dcterms:W3CDTF">2021-12-08T03:43:05Z</dcterms:created>
  <dcterms:modified xsi:type="dcterms:W3CDTF">2021-12-15T04:17:35Z</dcterms:modified>
</cp:coreProperties>
</file>