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6" d="100"/>
          <a:sy n="96" d="100"/>
        </p:scale>
        <p:origin x="21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E2B5FF-4022-FA56-7819-9B250470C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EA4DECB-A845-9DF6-0FEA-504BA591BD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A962B5-6D6B-40FF-1CBD-7270B37B6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9E30-9A8A-4AA2-8935-EF9CB65DB854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7574EA-ED04-ECEC-C1DF-0523EAB6A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0692A9-516E-F3BA-6340-AB4FD28C8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75F88-3F1A-46DA-B6DE-B90298597D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0231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54924A-972D-E4A6-6DE9-4B3AE91C1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0F25137-BA7F-2457-D924-9DB69DC525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EDB464-B2BB-C451-DD36-AD75649B8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9E30-9A8A-4AA2-8935-EF9CB65DB854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E66521-B118-5ED7-5AB4-B1EF0E59E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F8774E-3549-3CDC-27ED-4390433CB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75F88-3F1A-46DA-B6DE-B90298597D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529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BFC26EB-8225-9B3A-76C1-08436F44D0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1CD8E34-AF51-5A50-AFC4-7F70DCFBB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28888B-8D98-5D37-DF7B-85BF45B37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9E30-9A8A-4AA2-8935-EF9CB65DB854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BCE72B-3779-4142-A3BF-CC9F33900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895455-D24A-4789-44BB-A64AB6C76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75F88-3F1A-46DA-B6DE-B90298597D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5154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1551E6-93AD-8A05-9828-ABC28EA93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13F920-A3C5-4152-48C9-BF97A96E3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60DA72-FF12-36E8-FAEE-6F06133BD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9E30-9A8A-4AA2-8935-EF9CB65DB854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BB040D-79AA-1FF5-58C0-6CDC73E4A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E9BF93-DA11-A815-FF3E-C4BEC1EA4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75F88-3F1A-46DA-B6DE-B90298597D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955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FBB5B2-A976-4AF1-40FA-2EF39AF34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0B3EF5-5773-130E-09B7-FE060BEA8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4E6732-7A59-BEFE-D1DE-3B1200C6D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9E30-9A8A-4AA2-8935-EF9CB65DB854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8D918C-E4DD-FC48-280E-7939B28A9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82273F-A2C7-AD9C-5890-7586D6E26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75F88-3F1A-46DA-B6DE-B90298597D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970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457DCF-633D-A22F-E506-1EB7884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D7594B-27F9-D134-886A-FB98C61203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DBB59C5-69D5-CFCD-1169-105AF52AED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00CAEAD-740C-F9B1-6019-D0B4BE141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9E30-9A8A-4AA2-8935-EF9CB65DB854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AA78193-2AA3-9A8E-1E7B-CA2EEE1BD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67BA78C-B82F-58D0-D614-E9389C72F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75F88-3F1A-46DA-B6DE-B90298597D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2819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8BD241-8B4D-3901-65FD-0D3D1350C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E4CB689-4D28-C42D-AEAA-8AF0D6C92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6FF1E25-C74F-8AA8-9D28-7278A981D7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E89EEEF-60C8-E349-AEF0-F941798243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9333564-C197-9BAF-9F16-308CF2937D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25DB062-AE0D-76D7-0744-0F56503CC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9E30-9A8A-4AA2-8935-EF9CB65DB854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3B6C03B-D03E-026D-B6D3-D9030FD8D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9DF7708-C4D3-E96B-EFD6-197C5A4C3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75F88-3F1A-46DA-B6DE-B90298597D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824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23788E-771A-B37B-94C4-70BE181D3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399398C-47DA-7781-8E6D-8A656C660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9E30-9A8A-4AA2-8935-EF9CB65DB854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B4C76C6-7778-B073-1D9C-A9D58121B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E48A68D-26CC-E791-D98F-6BC60A1DF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75F88-3F1A-46DA-B6DE-B90298597D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2381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3B67DF4-F0FE-55D5-895B-0D583011B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9E30-9A8A-4AA2-8935-EF9CB65DB854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412B46A-A550-E427-44AD-2D9F0BAD0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DA489DE-79CC-7F41-E2BB-53537BD4D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75F88-3F1A-46DA-B6DE-B90298597D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63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5585AA-50C7-7E14-6B8E-DF7A6B0A1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DF1796A-E2ED-6322-6C5D-1913003EA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9F41EBC-B4A3-5800-8424-1ECAF15EEB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14AD220-FAAD-949D-FB35-A14D8D829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9E30-9A8A-4AA2-8935-EF9CB65DB854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3CBC300-3D18-F31D-39D7-99D08094F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712CE70-E46D-AEB8-9B82-F2FBCB63B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75F88-3F1A-46DA-B6DE-B90298597D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87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AEF6C5-11A4-059E-F3D4-5D0B4C2F0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23C125B-5B14-82C3-A41D-6E43E5027C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F538283-1E82-E5A0-DD20-AD8582500F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1899582-22DB-914E-2B56-C52747493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9E30-9A8A-4AA2-8935-EF9CB65DB854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2F55E97-8346-5B02-808B-EC01FE61B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1800C09-87F7-C778-A4CF-F2BAC5C64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75F88-3F1A-46DA-B6DE-B90298597D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107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DAD145B-8B32-DE39-A13F-A1BA60FBC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1DA658-A313-D850-D750-3DF07E6FA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A2491A-8429-A9EC-2BA7-CADAD7D5FF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19E30-9A8A-4AA2-8935-EF9CB65DB854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3803E7-19A3-DD57-6671-1307D20393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5DCD87-11AD-E23C-4453-18FADE0810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75F88-3F1A-46DA-B6DE-B90298597D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522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A4D2F1-E90A-4948-2B4E-10F5A8DDFF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42047" y="793377"/>
            <a:ext cx="12434047" cy="2387600"/>
          </a:xfrm>
        </p:spPr>
        <p:txBody>
          <a:bodyPr>
            <a:normAutofit fontScale="90000"/>
          </a:bodyPr>
          <a:lstStyle/>
          <a:p>
            <a:r>
              <a:rPr kumimoji="1" lang="en-US" altLang="ja-JP" sz="8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A </a:t>
            </a:r>
            <a:r>
              <a:rPr kumimoji="1" lang="en-US" altLang="ja-JP" sz="8000" dirty="0"/>
              <a:t> </a:t>
            </a:r>
            <a:r>
              <a:rPr kumimoji="1" lang="en-US" altLang="ja-JP" sz="80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Hello</a:t>
            </a:r>
            <a:r>
              <a:rPr kumimoji="1" lang="en-US" altLang="ja-JP" sz="8000" dirty="0"/>
              <a:t>. </a:t>
            </a:r>
            <a:r>
              <a:rPr kumimoji="1" lang="en-US" altLang="ja-JP" sz="8000" dirty="0">
                <a:latin typeface="Comic Sans MS" panose="030F0702030302020204" pitchFamily="66" charset="0"/>
              </a:rPr>
              <a:t>What do you like?</a:t>
            </a: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23F7128-B6FB-67D7-131E-701E4DDD3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259" y="3566179"/>
            <a:ext cx="9144000" cy="3121492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7200" dirty="0">
                <a:solidFill>
                  <a:srgbClr val="FF33CC"/>
                </a:solidFill>
                <a:latin typeface="Comic Sans MS" panose="030F0702030302020204" pitchFamily="66" charset="0"/>
              </a:rPr>
              <a:t>B</a:t>
            </a:r>
            <a:r>
              <a:rPr kumimoji="1" lang="en-US" altLang="ja-JP" sz="8800" dirty="0">
                <a:latin typeface="Comic Sans MS" panose="030F0702030302020204" pitchFamily="66" charset="0"/>
              </a:rPr>
              <a:t>  I like  </a:t>
            </a:r>
            <a:r>
              <a:rPr kumimoji="1" lang="en-US" altLang="ja-JP" sz="8800" dirty="0">
                <a:solidFill>
                  <a:srgbClr val="FF0000"/>
                </a:solidFill>
                <a:latin typeface="Comic Sans MS" panose="030F0702030302020204" pitchFamily="66" charset="0"/>
              </a:rPr>
              <a:t>_____</a:t>
            </a:r>
            <a:r>
              <a:rPr kumimoji="1" lang="en-US" altLang="ja-JP" sz="8800" dirty="0">
                <a:latin typeface="Comic Sans MS" panose="030F0702030302020204" pitchFamily="66" charset="0"/>
              </a:rPr>
              <a:t>.</a:t>
            </a:r>
          </a:p>
          <a:p>
            <a:pPr algn="l"/>
            <a:endParaRPr lang="en-US" altLang="ja-JP" sz="2000" dirty="0">
              <a:latin typeface="Comic Sans MS" panose="030F0702030302020204" pitchFamily="66" charset="0"/>
            </a:endParaRPr>
          </a:p>
          <a:p>
            <a:pPr algn="l"/>
            <a:endParaRPr lang="en-US" altLang="ja-JP" sz="2000" dirty="0">
              <a:latin typeface="Comic Sans MS" panose="030F0702030302020204" pitchFamily="66" charset="0"/>
            </a:endParaRPr>
          </a:p>
          <a:p>
            <a:pPr algn="l"/>
            <a:endParaRPr lang="en-US" altLang="ja-JP" sz="2000" dirty="0">
              <a:latin typeface="Comic Sans MS" panose="030F0702030302020204" pitchFamily="66" charset="0"/>
            </a:endParaRPr>
          </a:p>
          <a:p>
            <a:pPr algn="l"/>
            <a:r>
              <a:rPr lang="ja-JP" altLang="en-US" sz="2000" dirty="0">
                <a:latin typeface="Comic Sans MS" panose="030F0702030302020204" pitchFamily="66" charset="0"/>
              </a:rPr>
              <a:t>　　　　　　　　　　　　　　　　例：</a:t>
            </a:r>
            <a:endParaRPr kumimoji="1" lang="ja-JP" altLang="en-US" sz="2000" dirty="0">
              <a:latin typeface="Comic Sans MS" panose="030F0702030302020204" pitchFamily="66" charset="0"/>
            </a:endParaRPr>
          </a:p>
        </p:txBody>
      </p:sp>
      <p:pic>
        <p:nvPicPr>
          <p:cNvPr id="5" name="図 4" descr="テーブル, 敷物 が含まれている画像&#10;&#10;自動的に生成された説明">
            <a:extLst>
              <a:ext uri="{FF2B5EF4-FFF2-40B4-BE49-F238E27FC236}">
                <a16:creationId xmlns:a16="http://schemas.microsoft.com/office/drawing/2014/main" id="{1ED3EC28-19D1-69CB-F1D8-A059DE05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656" y="2849143"/>
            <a:ext cx="3352800" cy="1655762"/>
          </a:xfrm>
          <a:prstGeom prst="rect">
            <a:avLst/>
          </a:prstGeom>
        </p:spPr>
      </p:pic>
      <p:pic>
        <p:nvPicPr>
          <p:cNvPr id="7" name="図 6" descr="アイコン&#10;&#10;自動的に生成された説明">
            <a:extLst>
              <a:ext uri="{FF2B5EF4-FFF2-40B4-BE49-F238E27FC236}">
                <a16:creationId xmlns:a16="http://schemas.microsoft.com/office/drawing/2014/main" id="{1AF141F1-FCDF-3DFD-EC1E-4CBE22A170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3731" y="5722398"/>
            <a:ext cx="1585097" cy="838273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75ED24E5-101F-3EC8-2E89-97327B9482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9809" y="5748846"/>
            <a:ext cx="1874682" cy="701101"/>
          </a:xfrm>
          <a:prstGeom prst="rect">
            <a:avLst/>
          </a:prstGeom>
        </p:spPr>
      </p:pic>
      <p:pic>
        <p:nvPicPr>
          <p:cNvPr id="11" name="図 10" descr="テーブルの上にあるピザ&#10;&#10;自動的に生成された説明">
            <a:extLst>
              <a:ext uri="{FF2B5EF4-FFF2-40B4-BE49-F238E27FC236}">
                <a16:creationId xmlns:a16="http://schemas.microsoft.com/office/drawing/2014/main" id="{9C8E4836-2A07-2731-F877-C317E8134B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472" y="5878397"/>
            <a:ext cx="853514" cy="571550"/>
          </a:xfrm>
          <a:prstGeom prst="rect">
            <a:avLst/>
          </a:prstGeom>
        </p:spPr>
      </p:pic>
      <p:pic>
        <p:nvPicPr>
          <p:cNvPr id="13" name="図 12" descr="グラフ が含まれている画像&#10;&#10;自動的に生成された説明">
            <a:extLst>
              <a:ext uri="{FF2B5EF4-FFF2-40B4-BE49-F238E27FC236}">
                <a16:creationId xmlns:a16="http://schemas.microsoft.com/office/drawing/2014/main" id="{A0ADDE53-AC45-F287-001B-BE3C50763C1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0" y="542897"/>
            <a:ext cx="1181100" cy="647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537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16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Comic Sans MS</vt:lpstr>
      <vt:lpstr>Office テーマ</vt:lpstr>
      <vt:lpstr>A  Hello. What do you like?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 Hello. What do you like? </dc:title>
  <dc:creator>松之木 小学校</dc:creator>
  <cp:lastModifiedBy>松之木 小学校</cp:lastModifiedBy>
  <cp:revision>1</cp:revision>
  <dcterms:created xsi:type="dcterms:W3CDTF">2023-05-02T00:43:54Z</dcterms:created>
  <dcterms:modified xsi:type="dcterms:W3CDTF">2023-05-02T01:11:17Z</dcterms:modified>
</cp:coreProperties>
</file>