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10018713" cy="14447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32E"/>
    <a:srgbClr val="B23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55" d="100"/>
          <a:sy n="55" d="100"/>
        </p:scale>
        <p:origin x="97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6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20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34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7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62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42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70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8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12747-4D2E-46A4-992E-0B861CA41A6A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59E3-61F1-40B2-AE18-DA9703E44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45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楕円 26">
            <a:extLst>
              <a:ext uri="{FF2B5EF4-FFF2-40B4-BE49-F238E27FC236}">
                <a16:creationId xmlns:a16="http://schemas.microsoft.com/office/drawing/2014/main" id="{B4C92DB8-CF18-4677-B546-6EDA2D5772A7}"/>
              </a:ext>
            </a:extLst>
          </p:cNvPr>
          <p:cNvSpPr/>
          <p:nvPr/>
        </p:nvSpPr>
        <p:spPr>
          <a:xfrm>
            <a:off x="9046819" y="164622"/>
            <a:ext cx="3112476" cy="30597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BC6F362E-A395-468C-9512-9A58378A46A9}"/>
              </a:ext>
            </a:extLst>
          </p:cNvPr>
          <p:cNvSpPr/>
          <p:nvPr/>
        </p:nvSpPr>
        <p:spPr>
          <a:xfrm>
            <a:off x="9101764" y="6266887"/>
            <a:ext cx="3112476" cy="30597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DA956B6-F7D5-4F40-BDDA-8E15835F04E3}"/>
              </a:ext>
            </a:extLst>
          </p:cNvPr>
          <p:cNvSpPr/>
          <p:nvPr/>
        </p:nvSpPr>
        <p:spPr>
          <a:xfrm>
            <a:off x="6314602" y="6266887"/>
            <a:ext cx="3112476" cy="30597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DE9618DF-BCB5-43B9-85DC-A2B31DD0C448}"/>
              </a:ext>
            </a:extLst>
          </p:cNvPr>
          <p:cNvSpPr/>
          <p:nvPr/>
        </p:nvSpPr>
        <p:spPr>
          <a:xfrm>
            <a:off x="3493738" y="6266887"/>
            <a:ext cx="3112476" cy="30597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12" descr="See the source image">
            <a:extLst>
              <a:ext uri="{FF2B5EF4-FFF2-40B4-BE49-F238E27FC236}">
                <a16:creationId xmlns:a16="http://schemas.microsoft.com/office/drawing/2014/main" id="{49D47660-071A-4DE5-A941-B0BC853C81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76" b="95359" l="27215" r="71308">
                        <a14:foregroundMark x1="42827" y1="22574" x2="42827" y2="22574"/>
                        <a14:foregroundMark x1="39662" y1="15401" x2="39662" y2="15401"/>
                        <a14:foregroundMark x1="38608" y1="6962" x2="38608" y2="6962"/>
                        <a14:foregroundMark x1="59283" y1="3376" x2="59283" y2="3376"/>
                        <a14:foregroundMark x1="55907" y1="95359" x2="55907" y2="95359"/>
                        <a14:foregroundMark x1="71308" y1="67300" x2="71308" y2="673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703" r="24321"/>
          <a:stretch/>
        </p:blipFill>
        <p:spPr bwMode="auto">
          <a:xfrm rot="20452280" flipH="1">
            <a:off x="258983" y="4385028"/>
            <a:ext cx="3749750" cy="512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楕円 23">
            <a:extLst>
              <a:ext uri="{FF2B5EF4-FFF2-40B4-BE49-F238E27FC236}">
                <a16:creationId xmlns:a16="http://schemas.microsoft.com/office/drawing/2014/main" id="{C701A234-D479-462B-9ED7-B4EE0315E9EC}"/>
              </a:ext>
            </a:extLst>
          </p:cNvPr>
          <p:cNvSpPr/>
          <p:nvPr/>
        </p:nvSpPr>
        <p:spPr>
          <a:xfrm>
            <a:off x="6225955" y="124280"/>
            <a:ext cx="3112476" cy="30597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04FF44B6-1A27-415B-97B1-2019141D7291}"/>
              </a:ext>
            </a:extLst>
          </p:cNvPr>
          <p:cNvSpPr/>
          <p:nvPr/>
        </p:nvSpPr>
        <p:spPr>
          <a:xfrm>
            <a:off x="3438793" y="124280"/>
            <a:ext cx="3112476" cy="30597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D2B1B6A7-2FE7-4836-9986-22A1E2F39158}"/>
              </a:ext>
            </a:extLst>
          </p:cNvPr>
          <p:cNvSpPr/>
          <p:nvPr/>
        </p:nvSpPr>
        <p:spPr>
          <a:xfrm>
            <a:off x="617929" y="124280"/>
            <a:ext cx="3112476" cy="30597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A3636AF8-A0B0-4669-B4D4-2CBFA12AA4A1}"/>
              </a:ext>
            </a:extLst>
          </p:cNvPr>
          <p:cNvSpPr/>
          <p:nvPr/>
        </p:nvSpPr>
        <p:spPr>
          <a:xfrm>
            <a:off x="854596" y="312536"/>
            <a:ext cx="2625044" cy="2625919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27E6216-51DB-421B-88C5-64BB1132D077}"/>
              </a:ext>
            </a:extLst>
          </p:cNvPr>
          <p:cNvSpPr/>
          <p:nvPr/>
        </p:nvSpPr>
        <p:spPr>
          <a:xfrm>
            <a:off x="3665658" y="329509"/>
            <a:ext cx="2625044" cy="2625919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A63C1EEA-7D97-4942-9B1A-FE5ABEBC7DD6}"/>
              </a:ext>
            </a:extLst>
          </p:cNvPr>
          <p:cNvSpPr/>
          <p:nvPr/>
        </p:nvSpPr>
        <p:spPr>
          <a:xfrm>
            <a:off x="6476720" y="309338"/>
            <a:ext cx="2625044" cy="2625919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CAF20F5-D43E-4551-853F-D6C3E82D1D7C}"/>
              </a:ext>
            </a:extLst>
          </p:cNvPr>
          <p:cNvSpPr/>
          <p:nvPr/>
        </p:nvSpPr>
        <p:spPr>
          <a:xfrm>
            <a:off x="9308846" y="381523"/>
            <a:ext cx="2625044" cy="2625919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2E77CBFB-86DD-40FA-9F15-A83DF69F12F6}"/>
              </a:ext>
            </a:extLst>
          </p:cNvPr>
          <p:cNvSpPr/>
          <p:nvPr/>
        </p:nvSpPr>
        <p:spPr>
          <a:xfrm>
            <a:off x="3737454" y="6483788"/>
            <a:ext cx="2625044" cy="2625919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59D123AA-0341-45EB-BE19-8EF13669D894}"/>
              </a:ext>
            </a:extLst>
          </p:cNvPr>
          <p:cNvSpPr/>
          <p:nvPr/>
        </p:nvSpPr>
        <p:spPr>
          <a:xfrm>
            <a:off x="6524616" y="6483788"/>
            <a:ext cx="2625044" cy="2625919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B7D9AA80-C0D5-421A-80DF-8AE5B7031198}"/>
              </a:ext>
            </a:extLst>
          </p:cNvPr>
          <p:cNvSpPr/>
          <p:nvPr/>
        </p:nvSpPr>
        <p:spPr>
          <a:xfrm>
            <a:off x="9330897" y="6436699"/>
            <a:ext cx="2625044" cy="2625919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96865AE-F7A7-46F1-8013-510DB464F35B}"/>
              </a:ext>
            </a:extLst>
          </p:cNvPr>
          <p:cNvSpPr txBox="1"/>
          <p:nvPr/>
        </p:nvSpPr>
        <p:spPr>
          <a:xfrm>
            <a:off x="4022017" y="6947982"/>
            <a:ext cx="2015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MitsuEHandwriting4lines R" panose="020F0400000000000000" pitchFamily="34" charset="0"/>
              </a:rPr>
              <a:t>M             </a:t>
            </a:r>
            <a:endParaRPr kumimoji="1" lang="ja-JP" altLang="en-US" sz="2000" dirty="0">
              <a:latin typeface="MitsuEHandwriting4lines R" panose="020F0400000000000000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6EEDCCF-5D3E-47B2-A4D5-ACA908EC7CAC}"/>
              </a:ext>
            </a:extLst>
          </p:cNvPr>
          <p:cNvSpPr txBox="1"/>
          <p:nvPr/>
        </p:nvSpPr>
        <p:spPr>
          <a:xfrm>
            <a:off x="6883632" y="6947982"/>
            <a:ext cx="2015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MitsuEHandwriting4lines R" panose="020F0400000000000000" pitchFamily="34" charset="0"/>
              </a:rPr>
              <a:t>T             </a:t>
            </a:r>
            <a:endParaRPr kumimoji="1" lang="ja-JP" altLang="en-US" sz="2000" dirty="0">
              <a:latin typeface="MitsuEHandwriting4lines R" panose="020F0400000000000000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5A7412F-FF28-449B-91E2-32AC87F74ED6}"/>
              </a:ext>
            </a:extLst>
          </p:cNvPr>
          <p:cNvSpPr txBox="1"/>
          <p:nvPr/>
        </p:nvSpPr>
        <p:spPr>
          <a:xfrm>
            <a:off x="9710435" y="6947982"/>
            <a:ext cx="2015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MitsuEHandwriting4lines R" panose="020F0400000000000000" pitchFamily="34" charset="0"/>
              </a:rPr>
              <a:t>W            </a:t>
            </a:r>
            <a:endParaRPr kumimoji="1" lang="ja-JP" altLang="en-US" sz="2000" dirty="0">
              <a:latin typeface="MitsuEHandwriting4lines R" panose="020F0400000000000000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A9AB65F-4061-4A3A-BED6-AF11119F3246}"/>
              </a:ext>
            </a:extLst>
          </p:cNvPr>
          <p:cNvSpPr txBox="1"/>
          <p:nvPr/>
        </p:nvSpPr>
        <p:spPr>
          <a:xfrm>
            <a:off x="1232465" y="829278"/>
            <a:ext cx="2015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MitsuEHandwriting4lines R" panose="020F0400000000000000" pitchFamily="34" charset="0"/>
              </a:rPr>
              <a:t>T             </a:t>
            </a:r>
            <a:endParaRPr kumimoji="1" lang="ja-JP" altLang="en-US" sz="2000" dirty="0">
              <a:latin typeface="MitsuEHandwriting4lines R" panose="020F0400000000000000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87C7974-0F33-454F-9087-6850684F8DE6}"/>
              </a:ext>
            </a:extLst>
          </p:cNvPr>
          <p:cNvSpPr txBox="1"/>
          <p:nvPr/>
        </p:nvSpPr>
        <p:spPr>
          <a:xfrm>
            <a:off x="4048670" y="836322"/>
            <a:ext cx="2015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MitsuEHandwriting4lines R" panose="020F0400000000000000" pitchFamily="34" charset="0"/>
              </a:rPr>
              <a:t>F              </a:t>
            </a:r>
            <a:endParaRPr kumimoji="1" lang="ja-JP" altLang="en-US" sz="2000" dirty="0">
              <a:latin typeface="MitsuEHandwriting4lines R" panose="020F0400000000000000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6CB4629-A9C5-439E-AFC1-CCD848E15F74}"/>
              </a:ext>
            </a:extLst>
          </p:cNvPr>
          <p:cNvSpPr txBox="1"/>
          <p:nvPr/>
        </p:nvSpPr>
        <p:spPr>
          <a:xfrm>
            <a:off x="6841415" y="843764"/>
            <a:ext cx="2015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MitsuEHandwriting4lines R" panose="020F0400000000000000" pitchFamily="34" charset="0"/>
              </a:rPr>
              <a:t>S             </a:t>
            </a:r>
            <a:endParaRPr kumimoji="1" lang="ja-JP" altLang="en-US" sz="2000" dirty="0">
              <a:latin typeface="MitsuEHandwriting4lines R" panose="020F0400000000000000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45B91B7-17DA-4F8E-8443-D1B81E5F9ABC}"/>
              </a:ext>
            </a:extLst>
          </p:cNvPr>
          <p:cNvSpPr txBox="1"/>
          <p:nvPr/>
        </p:nvSpPr>
        <p:spPr>
          <a:xfrm>
            <a:off x="9708902" y="852329"/>
            <a:ext cx="2015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MitsuEHandwriting4lines R" panose="020F0400000000000000" pitchFamily="34" charset="0"/>
              </a:rPr>
              <a:t>S             </a:t>
            </a:r>
            <a:endParaRPr kumimoji="1" lang="ja-JP" altLang="en-US" sz="2000" dirty="0">
              <a:latin typeface="MitsuEHandwriting4lines R" panose="020F0400000000000000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991F4F4-69E7-4189-9DD1-2943547ECA0F}"/>
              </a:ext>
            </a:extLst>
          </p:cNvPr>
          <p:cNvSpPr txBox="1"/>
          <p:nvPr/>
        </p:nvSpPr>
        <p:spPr>
          <a:xfrm>
            <a:off x="1690471" y="4315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On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310EC59-2969-4324-A400-344AD8CB2994}"/>
              </a:ext>
            </a:extLst>
          </p:cNvPr>
          <p:cNvSpPr txBox="1"/>
          <p:nvPr/>
        </p:nvSpPr>
        <p:spPr>
          <a:xfrm>
            <a:off x="4516583" y="5095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On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CE8A922-1B4C-475C-A079-A24B6AA29548}"/>
              </a:ext>
            </a:extLst>
          </p:cNvPr>
          <p:cNvSpPr txBox="1"/>
          <p:nvPr/>
        </p:nvSpPr>
        <p:spPr>
          <a:xfrm>
            <a:off x="7332042" y="4781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On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2656B3E-535D-48C2-A0FE-032ACED31488}"/>
              </a:ext>
            </a:extLst>
          </p:cNvPr>
          <p:cNvSpPr txBox="1"/>
          <p:nvPr/>
        </p:nvSpPr>
        <p:spPr>
          <a:xfrm>
            <a:off x="10164168" y="51241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On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6E88744-90F5-44F5-A797-AD370EFB4A50}"/>
              </a:ext>
            </a:extLst>
          </p:cNvPr>
          <p:cNvSpPr txBox="1"/>
          <p:nvPr/>
        </p:nvSpPr>
        <p:spPr>
          <a:xfrm>
            <a:off x="4592769" y="65786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On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B97C022-67AF-49B2-9FEF-296C5FF97A4F}"/>
              </a:ext>
            </a:extLst>
          </p:cNvPr>
          <p:cNvSpPr txBox="1"/>
          <p:nvPr/>
        </p:nvSpPr>
        <p:spPr>
          <a:xfrm>
            <a:off x="7368315" y="660463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On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D50EE9A-525F-4FBF-989A-EB276919E449}"/>
              </a:ext>
            </a:extLst>
          </p:cNvPr>
          <p:cNvSpPr txBox="1"/>
          <p:nvPr/>
        </p:nvSpPr>
        <p:spPr>
          <a:xfrm>
            <a:off x="10200802" y="659072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On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6D4A729-DBF4-47FC-8F6E-872244A8BD51}"/>
              </a:ext>
            </a:extLst>
          </p:cNvPr>
          <p:cNvSpPr txBox="1"/>
          <p:nvPr/>
        </p:nvSpPr>
        <p:spPr>
          <a:xfrm>
            <a:off x="3837630" y="7380327"/>
            <a:ext cx="236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he ate one apple.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76D58FD-1DA5-4A81-8113-1555BBA6BDC0}"/>
              </a:ext>
            </a:extLst>
          </p:cNvPr>
          <p:cNvSpPr txBox="1"/>
          <p:nvPr/>
        </p:nvSpPr>
        <p:spPr>
          <a:xfrm>
            <a:off x="6642012" y="7427414"/>
            <a:ext cx="236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he ate two pears.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A89EB53-C3C0-4A5E-9EB4-05AE6759972D}"/>
              </a:ext>
            </a:extLst>
          </p:cNvPr>
          <p:cNvSpPr txBox="1"/>
          <p:nvPr/>
        </p:nvSpPr>
        <p:spPr>
          <a:xfrm>
            <a:off x="9427078" y="7427414"/>
            <a:ext cx="236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he ate three plums.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FF62D80-7765-4E66-A2F7-426B6580427F}"/>
              </a:ext>
            </a:extLst>
          </p:cNvPr>
          <p:cNvSpPr txBox="1"/>
          <p:nvPr/>
        </p:nvSpPr>
        <p:spPr>
          <a:xfrm>
            <a:off x="977681" y="1238953"/>
            <a:ext cx="236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he ate four strawberries.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A7760F87-4C70-4340-83B7-39838497C5EB}"/>
              </a:ext>
            </a:extLst>
          </p:cNvPr>
          <p:cNvSpPr txBox="1"/>
          <p:nvPr/>
        </p:nvSpPr>
        <p:spPr>
          <a:xfrm>
            <a:off x="3861939" y="1213279"/>
            <a:ext cx="236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he ate five oranges.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0D6A608-F8B9-46B5-8648-D01FE44FEAD7}"/>
              </a:ext>
            </a:extLst>
          </p:cNvPr>
          <p:cNvSpPr txBox="1"/>
          <p:nvPr/>
        </p:nvSpPr>
        <p:spPr>
          <a:xfrm>
            <a:off x="9451304" y="1229286"/>
            <a:ext cx="236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andwritingWeCan Light" panose="020F0300000000000000" pitchFamily="34" charset="0"/>
              </a:rPr>
              <a:t>he ate a big leaf.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161248D-1F7F-4085-9F90-48852E16944F}"/>
              </a:ext>
            </a:extLst>
          </p:cNvPr>
          <p:cNvSpPr txBox="1"/>
          <p:nvPr/>
        </p:nvSpPr>
        <p:spPr>
          <a:xfrm>
            <a:off x="6505521" y="1203763"/>
            <a:ext cx="25847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000" b="1" dirty="0">
                <a:latin typeface="HandwritingWeCan Light" panose="020F0300000000000000" pitchFamily="34" charset="0"/>
              </a:rPr>
              <a:t>he ate 1 chocolate cake, 1 ice cream, 1 pickle, 1 slice of cheese, 1 salami, 1 lollipop, 1 cherry pie, 1 sausage, 1 cupcake and 1 slice of watermelon! </a:t>
            </a:r>
          </a:p>
        </p:txBody>
      </p:sp>
      <p:sp>
        <p:nvSpPr>
          <p:cNvPr id="67" name="L 字 66">
            <a:extLst>
              <a:ext uri="{FF2B5EF4-FFF2-40B4-BE49-F238E27FC236}">
                <a16:creationId xmlns:a16="http://schemas.microsoft.com/office/drawing/2014/main" id="{1CB7B085-8211-438A-A2C9-2FC19C5A83E3}"/>
              </a:ext>
            </a:extLst>
          </p:cNvPr>
          <p:cNvSpPr/>
          <p:nvPr/>
        </p:nvSpPr>
        <p:spPr>
          <a:xfrm>
            <a:off x="4516944" y="4706481"/>
            <a:ext cx="1079906" cy="1423900"/>
          </a:xfrm>
          <a:prstGeom prst="corner">
            <a:avLst/>
          </a:prstGeom>
          <a:solidFill>
            <a:srgbClr val="B23125"/>
          </a:solidFill>
          <a:ln>
            <a:solidFill>
              <a:srgbClr val="2F4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L 字 67">
            <a:extLst>
              <a:ext uri="{FF2B5EF4-FFF2-40B4-BE49-F238E27FC236}">
                <a16:creationId xmlns:a16="http://schemas.microsoft.com/office/drawing/2014/main" id="{11C659F3-9274-4E29-A003-A12C1A326AB3}"/>
              </a:ext>
            </a:extLst>
          </p:cNvPr>
          <p:cNvSpPr/>
          <p:nvPr/>
        </p:nvSpPr>
        <p:spPr>
          <a:xfrm>
            <a:off x="7049128" y="4706481"/>
            <a:ext cx="1079906" cy="1423900"/>
          </a:xfrm>
          <a:prstGeom prst="corner">
            <a:avLst/>
          </a:prstGeom>
          <a:solidFill>
            <a:srgbClr val="B23125"/>
          </a:solidFill>
          <a:ln>
            <a:solidFill>
              <a:srgbClr val="2F4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L 字 68">
            <a:extLst>
              <a:ext uri="{FF2B5EF4-FFF2-40B4-BE49-F238E27FC236}">
                <a16:creationId xmlns:a16="http://schemas.microsoft.com/office/drawing/2014/main" id="{981171BA-7475-4141-A65C-E97B87BFB99E}"/>
              </a:ext>
            </a:extLst>
          </p:cNvPr>
          <p:cNvSpPr/>
          <p:nvPr/>
        </p:nvSpPr>
        <p:spPr>
          <a:xfrm>
            <a:off x="9160759" y="4706481"/>
            <a:ext cx="1079906" cy="1423900"/>
          </a:xfrm>
          <a:prstGeom prst="corner">
            <a:avLst/>
          </a:prstGeom>
          <a:solidFill>
            <a:srgbClr val="B23125"/>
          </a:solidFill>
          <a:ln>
            <a:solidFill>
              <a:srgbClr val="2F4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L 字 69">
            <a:extLst>
              <a:ext uri="{FF2B5EF4-FFF2-40B4-BE49-F238E27FC236}">
                <a16:creationId xmlns:a16="http://schemas.microsoft.com/office/drawing/2014/main" id="{E57EB557-7794-443B-B300-16DAAE38C3E1}"/>
              </a:ext>
            </a:extLst>
          </p:cNvPr>
          <p:cNvSpPr/>
          <p:nvPr/>
        </p:nvSpPr>
        <p:spPr>
          <a:xfrm rot="10800000" flipH="1">
            <a:off x="4516944" y="3282581"/>
            <a:ext cx="1079906" cy="1423900"/>
          </a:xfrm>
          <a:prstGeom prst="corner">
            <a:avLst/>
          </a:prstGeom>
          <a:solidFill>
            <a:srgbClr val="B23125"/>
          </a:solidFill>
          <a:ln>
            <a:solidFill>
              <a:srgbClr val="2F4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L 字 70">
            <a:extLst>
              <a:ext uri="{FF2B5EF4-FFF2-40B4-BE49-F238E27FC236}">
                <a16:creationId xmlns:a16="http://schemas.microsoft.com/office/drawing/2014/main" id="{274FE08F-7DFD-4376-A76E-4082093D65C1}"/>
              </a:ext>
            </a:extLst>
          </p:cNvPr>
          <p:cNvSpPr/>
          <p:nvPr/>
        </p:nvSpPr>
        <p:spPr>
          <a:xfrm rot="10800000" flipH="1">
            <a:off x="7049128" y="3282581"/>
            <a:ext cx="1079906" cy="1423900"/>
          </a:xfrm>
          <a:prstGeom prst="corner">
            <a:avLst/>
          </a:prstGeom>
          <a:solidFill>
            <a:srgbClr val="B23125"/>
          </a:solidFill>
          <a:ln>
            <a:solidFill>
              <a:srgbClr val="2F4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L 字 71">
            <a:extLst>
              <a:ext uri="{FF2B5EF4-FFF2-40B4-BE49-F238E27FC236}">
                <a16:creationId xmlns:a16="http://schemas.microsoft.com/office/drawing/2014/main" id="{3059338F-CAEB-43CE-BBF7-2F0EE6F4041C}"/>
              </a:ext>
            </a:extLst>
          </p:cNvPr>
          <p:cNvSpPr/>
          <p:nvPr/>
        </p:nvSpPr>
        <p:spPr>
          <a:xfrm rot="10800000" flipH="1">
            <a:off x="9160759" y="3282581"/>
            <a:ext cx="1079906" cy="1423900"/>
          </a:xfrm>
          <a:prstGeom prst="corner">
            <a:avLst/>
          </a:prstGeom>
          <a:solidFill>
            <a:srgbClr val="B23125"/>
          </a:solidFill>
          <a:ln>
            <a:solidFill>
              <a:srgbClr val="2F4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34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1312</TotalTime>
  <Words>84</Words>
  <Application>Microsoft Office PowerPoint</Application>
  <PresentationFormat>A3 297x420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HandwritingWeCan Light</vt:lpstr>
      <vt:lpstr>MitsuEHandwriting4lines R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箕谷小(箕谷小学校)</dc:creator>
  <cp:lastModifiedBy>ＡＬＴ　箕谷小(箕谷小学校)</cp:lastModifiedBy>
  <cp:revision>3</cp:revision>
  <cp:lastPrinted>2023-06-14T05:05:24Z</cp:lastPrinted>
  <dcterms:created xsi:type="dcterms:W3CDTF">2023-06-14T02:54:20Z</dcterms:created>
  <dcterms:modified xsi:type="dcterms:W3CDTF">2023-06-15T00:46:57Z</dcterms:modified>
</cp:coreProperties>
</file>