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6A7CFE"/>
    <a:srgbClr val="FAB62E"/>
    <a:srgbClr val="DCFCEC"/>
    <a:srgbClr val="FFDE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185" autoAdjust="0"/>
    <p:restoredTop sz="94660"/>
  </p:normalViewPr>
  <p:slideViewPr>
    <p:cSldViewPr snapToGrid="0">
      <p:cViewPr varScale="1">
        <p:scale>
          <a:sx n="56" d="100"/>
          <a:sy n="56" d="100"/>
        </p:scale>
        <p:origin x="96" y="1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033706-7EE4-425A-9EE1-572CD08186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ED8D791-ADC9-458F-A148-18897EA95B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9ACDE4-0F9A-4E9C-9B2B-59BD82645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C6600-F9D4-45E9-99E3-58698BA2127B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329E62-ADB2-4F2B-B755-8CD1FA448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C674C3-BE6D-4E6B-ADBB-BEA7AB1D9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2877-5BD5-43BB-89D9-8E968F5AD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950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5A1177-2C23-421F-9B45-C3B76BE27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4630575-117A-442E-B0E3-3BBF2F08BA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759B1A-21DD-4D4B-9638-30DF9BB53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C6600-F9D4-45E9-99E3-58698BA2127B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625699-9F68-4E49-B369-9E49ED62D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EA7D8D-80E2-4659-B422-B0C299622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2877-5BD5-43BB-89D9-8E968F5AD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53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7DF50C8-79BC-4880-B5F7-C79BDFE56E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AF9DE15-B510-4F31-826C-FF70823E83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F99147-2B7C-42B1-B09D-A7B1EE1C0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C6600-F9D4-45E9-99E3-58698BA2127B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324D2E-6B36-4B59-938B-17F2502A6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C8F533-3A3C-4A6B-93A3-D50AFAED9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2877-5BD5-43BB-89D9-8E968F5AD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060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75DA89-1327-427F-B028-D32EC6715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9D3FA46-441C-4809-824F-165C659E3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486321-A10B-4A91-93A3-19B7EEEBE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C6600-F9D4-45E9-99E3-58698BA2127B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3DF694-1A29-464C-B278-27BFA4433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A29CBE-2617-403D-9DA2-AE9060B72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2877-5BD5-43BB-89D9-8E968F5AD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965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B71544-42C7-48C5-A1C2-CFD2DA073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E11A10F-1475-4781-AC65-0E2E83F82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9143E4-6344-4F00-ADDD-D6C34ACC2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C6600-F9D4-45E9-99E3-58698BA2127B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635521-C52B-4920-A1C8-C09CFA8A9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2540AD-EB99-435A-8118-B7ABCF544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2877-5BD5-43BB-89D9-8E968F5AD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6862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4B9133-9C09-4C06-8F15-9C2272A63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60E3E5-F7B8-46E2-B8C6-2803828E34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B215331-010A-4310-8A18-73B47EE7A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0AF1557-B3EF-4FD0-AB5C-6A55691F1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C6600-F9D4-45E9-99E3-58698BA2127B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1357E5-6C5E-4B2C-BBC9-3A1DDC8E3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32CAC8-3CF3-4059-AD24-285117B31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2877-5BD5-43BB-89D9-8E968F5AD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745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F80CF5-1BCD-45E3-9EFA-267FB55AC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8FC4247-71A1-401D-9C70-4121AC60A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854AEEA-A93D-41D3-BEC4-7088ECCD0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09C7606-73AC-424B-A8AE-355C48A4C8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299C2E0-2F8A-4BDC-A199-05B29B4048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FD15422-4CBA-426D-9C27-74B7F486A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C6600-F9D4-45E9-99E3-58698BA2127B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37E23B6-CCF9-44C4-9A7C-36617CB24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0219A72-FAAD-44F3-A846-6EC5B7AA7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2877-5BD5-43BB-89D9-8E968F5AD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001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F57307-20E7-4BE4-90F9-4DA09C372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E62F7DB-F80E-4CFA-9E67-F56890F01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C6600-F9D4-45E9-99E3-58698BA2127B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2E79232-65E4-4D55-AA08-6424F6D34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92F207B-5BA1-4A3D-8C14-1968A4FE6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2877-5BD5-43BB-89D9-8E968F5AD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329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CF6AD02-9F37-4B25-BD1E-66F500CBD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C6600-F9D4-45E9-99E3-58698BA2127B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B121C48-173B-4D51-BE3D-227D53683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5A2D525-CD37-48DC-A210-3AFB966F1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2877-5BD5-43BB-89D9-8E968F5AD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8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E980E4-83BF-4285-A5B8-486CB6187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F74EDA-EA86-4D79-B4EC-2990398C7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16FB132-1A67-4862-9159-18A5ABE85F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2D8A7AD-07CC-4392-8459-E73DBA31F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C6600-F9D4-45E9-99E3-58698BA2127B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5DB0DE7-0EA4-48F6-887C-F484B6B1A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481580E-52B4-4C30-948F-E833B436B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2877-5BD5-43BB-89D9-8E968F5AD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95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717511-EE2B-45D2-9115-264AD4815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E63575B-E325-42F2-A165-891B116ADF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F038845-F499-4343-8FDF-EA1E45F229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9470BC9-3B7F-4003-A8BA-5DF5790B2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C6600-F9D4-45E9-99E3-58698BA2127B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BB98F96-EE34-4134-9F17-6B226EE23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0B2E39C-124A-41FB-BED0-F9304A5DC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72877-5BD5-43BB-89D9-8E968F5AD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24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E10DEB7-1145-45DE-A3D6-9FBBC1CD3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0A1FFE1-1B66-48DE-80E0-4552EF5C8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8FBD79-BA60-4D83-A470-6526FD253E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C6600-F9D4-45E9-99E3-58698BA2127B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2145F5-319A-4636-ADE0-8760FAAADE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542172-65DE-455A-B8EE-79E2AAA46B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72877-5BD5-43BB-89D9-8E968F5AD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592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n by jono on Hold Onto These For Me, Pinterest! | Beach wallpaper, Beach  background, Background hd wallpaper">
            <a:extLst>
              <a:ext uri="{FF2B5EF4-FFF2-40B4-BE49-F238E27FC236}">
                <a16:creationId xmlns:a16="http://schemas.microsoft.com/office/drawing/2014/main" id="{E556FFD1-AEFC-4A09-940C-0EB3743EB3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24C1F235-1521-42C3-9705-79C88BD1A0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4012"/>
            <a:ext cx="9144000" cy="1828801"/>
          </a:xfrm>
          <a:solidFill>
            <a:schemeClr val="bg1"/>
          </a:solidFill>
          <a:effectLst>
            <a:softEdge rad="127000"/>
          </a:effectLst>
        </p:spPr>
        <p:txBody>
          <a:bodyPr>
            <a:normAutofit/>
          </a:bodyPr>
          <a:lstStyle/>
          <a:p>
            <a:r>
              <a:rPr kumimoji="1" lang="en-US" altLang="ja-JP" b="1" dirty="0">
                <a:latin typeface="Segoe Print" panose="02000800000000000000" pitchFamily="2" charset="0"/>
              </a:rPr>
              <a:t>T&amp;T Game:</a:t>
            </a:r>
            <a:br>
              <a:rPr kumimoji="1" lang="en-US" altLang="ja-JP" b="1" dirty="0">
                <a:latin typeface="Segoe Print" panose="02000800000000000000" pitchFamily="2" charset="0"/>
              </a:rPr>
            </a:br>
            <a:r>
              <a:rPr kumimoji="1" lang="en-US" altLang="ja-JP" b="1" dirty="0">
                <a:latin typeface="Segoe Print" panose="02000800000000000000" pitchFamily="2" charset="0"/>
              </a:rPr>
              <a:t>Typhoon </a:t>
            </a:r>
            <a:r>
              <a:rPr lang="en-US" altLang="ja-JP" b="1" dirty="0">
                <a:latin typeface="Segoe Print" panose="02000800000000000000" pitchFamily="2" charset="0"/>
              </a:rPr>
              <a:t>&amp;</a:t>
            </a:r>
            <a:r>
              <a:rPr kumimoji="1" lang="en-US" altLang="ja-JP" b="1" dirty="0">
                <a:latin typeface="Segoe Print" panose="02000800000000000000" pitchFamily="2" charset="0"/>
              </a:rPr>
              <a:t> Tsunam</a:t>
            </a:r>
            <a:r>
              <a:rPr lang="en-US" altLang="ja-JP" b="1" dirty="0">
                <a:latin typeface="Segoe Print" panose="02000800000000000000" pitchFamily="2" charset="0"/>
              </a:rPr>
              <a:t>i</a:t>
            </a:r>
            <a:endParaRPr kumimoji="1" lang="ja-JP" altLang="en-US" b="1" dirty="0">
              <a:latin typeface="Segoe Print" panose="02000800000000000000" pitchFamily="2" charset="0"/>
            </a:endParaRPr>
          </a:p>
        </p:txBody>
      </p:sp>
      <p:pic>
        <p:nvPicPr>
          <p:cNvPr id="1028" name="Picture 4" descr="Pixelblog - 10 - Water in Motion — SLYNYRD">
            <a:extLst>
              <a:ext uri="{FF2B5EF4-FFF2-40B4-BE49-F238E27FC236}">
                <a16:creationId xmlns:a16="http://schemas.microsoft.com/office/drawing/2014/main" id="{F29E3F21-6682-429B-B53C-2C62801425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076373"/>
            <a:ext cx="9144000" cy="16433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カニのイラスト">
            <a:extLst>
              <a:ext uri="{FF2B5EF4-FFF2-40B4-BE49-F238E27FC236}">
                <a16:creationId xmlns:a16="http://schemas.microsoft.com/office/drawing/2014/main" id="{DFA63446-5B6B-412D-98C6-E7C193FC3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92" y="5135900"/>
            <a:ext cx="2086816" cy="1643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659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602 C 0 0.01134 0.03151 0.01574 0.07031 0.01574 C 0.11602 0.01574 0.13242 0.01088 0.13945 0.0081 L 0.14648 0.00417 C 0.15352 0.00139 0.17109 -0.00324 0.22266 -0.00324 C 0.25547 -0.00324 0.2931 0.00092 0.2931 0.00602 C 0.2931 0.01134 0.25547 0.01574 0.22266 0.01574 C 0.17109 0.01574 0.15352 0.01088 0.14648 0.0081 L 0.13945 0.00417 C 0.13242 0.00139 0.11602 -0.00324 0.07031 -0.00324 C 0.03151 -0.00324 0 0.00092 0 0.00602 Z " pathEditMode="relative" rAng="0" ptsTypes="AAAAAAAAAAA">
                                      <p:cBhvr>
                                        <p:cTn id="6" dur="5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48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n by jono on Hold Onto These For Me, Pinterest! | Beach wallpaper, Beach  background, Background hd wallpaper">
            <a:extLst>
              <a:ext uri="{FF2B5EF4-FFF2-40B4-BE49-F238E27FC236}">
                <a16:creationId xmlns:a16="http://schemas.microsoft.com/office/drawing/2014/main" id="{DD6E2B51-4505-4883-9123-9639577621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AFE2613-8903-104F-9B60-D035969F9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889" y="170566"/>
            <a:ext cx="4291739" cy="936733"/>
          </a:xfrm>
          <a:solidFill>
            <a:schemeClr val="bg1"/>
          </a:solidFill>
          <a:effectLst>
            <a:softEdge rad="127000"/>
          </a:effectLst>
        </p:spPr>
        <p:txBody>
          <a:bodyPr>
            <a:normAutofit/>
          </a:bodyPr>
          <a:lstStyle/>
          <a:p>
            <a:r>
              <a:rPr lang="en-US" dirty="0">
                <a:latin typeface="Segoe Print" panose="02000600000000000000" pitchFamily="2" charset="0"/>
              </a:rPr>
              <a:t>How to play:</a:t>
            </a:r>
            <a:endParaRPr lang="en-JP" dirty="0">
              <a:latin typeface="Segoe Print" panose="02000600000000000000" pitchFamily="2" charset="0"/>
            </a:endParaRPr>
          </a:p>
        </p:txBody>
      </p:sp>
      <p:graphicFrame>
        <p:nvGraphicFramePr>
          <p:cNvPr id="65" name="表 64">
            <a:extLst>
              <a:ext uri="{FF2B5EF4-FFF2-40B4-BE49-F238E27FC236}">
                <a16:creationId xmlns:a16="http://schemas.microsoft.com/office/drawing/2014/main" id="{21ED03D2-7BF6-484C-ACAF-A7E4F8D4BC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974974"/>
              </p:ext>
            </p:extLst>
          </p:nvPr>
        </p:nvGraphicFramePr>
        <p:xfrm>
          <a:off x="295183" y="1301858"/>
          <a:ext cx="7329985" cy="5191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9495">
                  <a:extLst>
                    <a:ext uri="{9D8B030D-6E8A-4147-A177-3AD203B41FA5}">
                      <a16:colId xmlns:a16="http://schemas.microsoft.com/office/drawing/2014/main" val="2684767920"/>
                    </a:ext>
                  </a:extLst>
                </a:gridCol>
                <a:gridCol w="1284098">
                  <a:extLst>
                    <a:ext uri="{9D8B030D-6E8A-4147-A177-3AD203B41FA5}">
                      <a16:colId xmlns:a16="http://schemas.microsoft.com/office/drawing/2014/main" val="2588064331"/>
                    </a:ext>
                  </a:extLst>
                </a:gridCol>
                <a:gridCol w="1284098">
                  <a:extLst>
                    <a:ext uri="{9D8B030D-6E8A-4147-A177-3AD203B41FA5}">
                      <a16:colId xmlns:a16="http://schemas.microsoft.com/office/drawing/2014/main" val="1566411982"/>
                    </a:ext>
                  </a:extLst>
                </a:gridCol>
                <a:gridCol w="1284098">
                  <a:extLst>
                    <a:ext uri="{9D8B030D-6E8A-4147-A177-3AD203B41FA5}">
                      <a16:colId xmlns:a16="http://schemas.microsoft.com/office/drawing/2014/main" val="4170883401"/>
                    </a:ext>
                  </a:extLst>
                </a:gridCol>
                <a:gridCol w="1284098">
                  <a:extLst>
                    <a:ext uri="{9D8B030D-6E8A-4147-A177-3AD203B41FA5}">
                      <a16:colId xmlns:a16="http://schemas.microsoft.com/office/drawing/2014/main" val="3756350847"/>
                    </a:ext>
                  </a:extLst>
                </a:gridCol>
                <a:gridCol w="1284098">
                  <a:extLst>
                    <a:ext uri="{9D8B030D-6E8A-4147-A177-3AD203B41FA5}">
                      <a16:colId xmlns:a16="http://schemas.microsoft.com/office/drawing/2014/main" val="2228494205"/>
                    </a:ext>
                  </a:extLst>
                </a:gridCol>
              </a:tblGrid>
              <a:tr h="509005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Segoe Print" panose="020006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solidFill>
                            <a:schemeClr val="bg1"/>
                          </a:solidFill>
                          <a:latin typeface="Segoe Print" panose="02000600000000000000" pitchFamily="2" charset="0"/>
                          <a:cs typeface="Aharoni" panose="02010803020104030203" pitchFamily="2" charset="-79"/>
                        </a:rPr>
                        <a:t>1</a:t>
                      </a:r>
                      <a:endParaRPr kumimoji="1" lang="ja-JP" altLang="en-US" sz="2400" b="1" dirty="0">
                        <a:solidFill>
                          <a:schemeClr val="bg1"/>
                        </a:solidFill>
                        <a:latin typeface="Segoe Print" panose="02000600000000000000" pitchFamily="2" charset="0"/>
                        <a:cs typeface="Aharoni" panose="02010803020104030203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7C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solidFill>
                            <a:schemeClr val="bg1"/>
                          </a:solidFill>
                          <a:latin typeface="Segoe Print" panose="02000600000000000000" pitchFamily="2" charset="0"/>
                          <a:cs typeface="Aharoni" panose="02010803020104030203" pitchFamily="2" charset="-79"/>
                        </a:rPr>
                        <a:t>2</a:t>
                      </a:r>
                      <a:endParaRPr kumimoji="1" lang="ja-JP" altLang="en-US" sz="2400" b="1" dirty="0">
                        <a:solidFill>
                          <a:schemeClr val="bg1"/>
                        </a:solidFill>
                        <a:latin typeface="Segoe Print" panose="02000600000000000000" pitchFamily="2" charset="0"/>
                        <a:cs typeface="Aharoni" panose="02010803020104030203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7C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solidFill>
                            <a:schemeClr val="bg1"/>
                          </a:solidFill>
                          <a:latin typeface="Segoe Print" panose="02000600000000000000" pitchFamily="2" charset="0"/>
                          <a:cs typeface="Aharoni" panose="02010803020104030203" pitchFamily="2" charset="-79"/>
                        </a:rPr>
                        <a:t>3</a:t>
                      </a:r>
                      <a:endParaRPr kumimoji="1" lang="ja-JP" altLang="en-US" sz="2400" b="1" dirty="0">
                        <a:solidFill>
                          <a:schemeClr val="bg1"/>
                        </a:solidFill>
                        <a:latin typeface="Segoe Print" panose="02000600000000000000" pitchFamily="2" charset="0"/>
                        <a:cs typeface="Aharoni" panose="02010803020104030203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7C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solidFill>
                            <a:schemeClr val="bg1"/>
                          </a:solidFill>
                          <a:latin typeface="Segoe Print" panose="02000600000000000000" pitchFamily="2" charset="0"/>
                          <a:cs typeface="Aharoni" panose="02010803020104030203" pitchFamily="2" charset="-79"/>
                        </a:rPr>
                        <a:t>4</a:t>
                      </a:r>
                      <a:endParaRPr kumimoji="1" lang="ja-JP" altLang="en-US" sz="2400" b="1" dirty="0">
                        <a:solidFill>
                          <a:schemeClr val="bg1"/>
                        </a:solidFill>
                        <a:latin typeface="Segoe Print" panose="02000600000000000000" pitchFamily="2" charset="0"/>
                        <a:cs typeface="Aharoni" panose="02010803020104030203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7C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solidFill>
                            <a:schemeClr val="bg1"/>
                          </a:solidFill>
                          <a:latin typeface="Segoe Print" panose="02000600000000000000" pitchFamily="2" charset="0"/>
                          <a:cs typeface="Aharoni" panose="02010803020104030203" pitchFamily="2" charset="-79"/>
                        </a:rPr>
                        <a:t>5</a:t>
                      </a:r>
                      <a:endParaRPr kumimoji="1" lang="ja-JP" altLang="en-US" sz="2400" b="1" dirty="0">
                        <a:solidFill>
                          <a:schemeClr val="bg1"/>
                        </a:solidFill>
                        <a:latin typeface="Segoe Print" panose="02000600000000000000" pitchFamily="2" charset="0"/>
                        <a:cs typeface="Aharoni" panose="02010803020104030203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7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344208"/>
                  </a:ext>
                </a:extLst>
              </a:tr>
              <a:tr h="9364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chemeClr val="bg1"/>
                          </a:solidFill>
                          <a:latin typeface="Segoe Print" panose="02000600000000000000" pitchFamily="2" charset="0"/>
                          <a:cs typeface="Aharoni" panose="02010803020104030203" pitchFamily="2" charset="-79"/>
                        </a:rPr>
                        <a:t>A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Segoe Print" panose="02000600000000000000" pitchFamily="2" charset="0"/>
                        <a:cs typeface="Aharoni" panose="02010803020104030203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7C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Harlow Solid Italic" panose="04030604020F02020D02" pitchFamily="82" charset="0"/>
                        </a:rPr>
                        <a:t>10</a:t>
                      </a:r>
                      <a:endParaRPr kumimoji="1" lang="ja-JP" altLang="en-US" sz="24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Harlow Solid Italic" panose="04030604020F02020D02" pitchFamily="82" charset="0"/>
                        </a:rPr>
                        <a:t>20</a:t>
                      </a:r>
                      <a:endParaRPr kumimoji="1" lang="ja-JP" altLang="en-US" sz="24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Harlow Solid Italic" panose="04030604020F02020D02" pitchFamily="82" charset="0"/>
                        </a:rPr>
                        <a:t>30</a:t>
                      </a:r>
                      <a:endParaRPr kumimoji="1" lang="ja-JP" altLang="en-US" sz="24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Harlow Solid Italic" panose="04030604020F02020D02" pitchFamily="82" charset="0"/>
                        </a:rPr>
                        <a:t>40</a:t>
                      </a:r>
                      <a:endParaRPr kumimoji="1" lang="ja-JP" altLang="en-US" sz="24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Harlow Solid Italic" panose="04030604020F02020D02" pitchFamily="82" charset="0"/>
                        </a:rPr>
                        <a:t>50</a:t>
                      </a:r>
                      <a:endParaRPr kumimoji="1" lang="ja-JP" altLang="en-US" sz="24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48658233"/>
                  </a:ext>
                </a:extLst>
              </a:tr>
              <a:tr h="9364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chemeClr val="bg1"/>
                          </a:solidFill>
                          <a:latin typeface="Segoe Print" panose="02000600000000000000" pitchFamily="2" charset="0"/>
                          <a:cs typeface="Aharoni" panose="02010803020104030203" pitchFamily="2" charset="-79"/>
                        </a:rPr>
                        <a:t>B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Segoe Print" panose="02000600000000000000" pitchFamily="2" charset="0"/>
                        <a:cs typeface="Aharoni" panose="02010803020104030203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7C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Harlow Solid Italic" panose="04030604020F02020D02" pitchFamily="82" charset="0"/>
                        </a:rPr>
                        <a:t>Typhoon</a:t>
                      </a:r>
                      <a:endParaRPr kumimoji="1" lang="ja-JP" altLang="en-US" sz="20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Harlow Solid Italic" panose="04030604020F02020D02" pitchFamily="82" charset="0"/>
                        </a:rPr>
                        <a:t>Tsunami</a:t>
                      </a:r>
                      <a:endParaRPr kumimoji="1" lang="ja-JP" altLang="en-US" sz="24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Harlow Solid Italic" panose="04030604020F02020D02" pitchFamily="82" charset="0"/>
                        </a:rPr>
                        <a:t>50</a:t>
                      </a:r>
                      <a:endParaRPr kumimoji="1" lang="ja-JP" altLang="en-US" sz="24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Harlow Solid Italic" panose="04030604020F02020D02" pitchFamily="82" charset="0"/>
                        </a:rPr>
                        <a:t>Typhoon</a:t>
                      </a:r>
                      <a:endParaRPr kumimoji="1" lang="ja-JP" altLang="en-US" sz="24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Harlow Solid Italic" panose="04030604020F02020D02" pitchFamily="82" charset="0"/>
                        </a:rPr>
                        <a:t>50</a:t>
                      </a:r>
                      <a:endParaRPr kumimoji="1" lang="ja-JP" altLang="en-US" sz="24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657276103"/>
                  </a:ext>
                </a:extLst>
              </a:tr>
              <a:tr h="9364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chemeClr val="bg1"/>
                          </a:solidFill>
                          <a:latin typeface="Segoe Print" panose="02000600000000000000" pitchFamily="2" charset="0"/>
                          <a:cs typeface="Aharoni" panose="02010803020104030203" pitchFamily="2" charset="-79"/>
                        </a:rPr>
                        <a:t>C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Segoe Print" panose="02000600000000000000" pitchFamily="2" charset="0"/>
                        <a:cs typeface="Aharoni" panose="02010803020104030203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7C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Harlow Solid Italic" panose="04030604020F02020D02" pitchFamily="82" charset="0"/>
                        </a:rPr>
                        <a:t>30</a:t>
                      </a:r>
                      <a:endParaRPr kumimoji="1" lang="ja-JP" altLang="en-US" sz="24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Harlow Solid Italic" panose="04030604020F02020D02" pitchFamily="82" charset="0"/>
                        </a:rPr>
                        <a:t>20</a:t>
                      </a:r>
                      <a:endParaRPr kumimoji="1" lang="ja-JP" altLang="en-US" sz="24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Harlow Solid Italic" panose="04030604020F02020D02" pitchFamily="82" charset="0"/>
                        </a:rPr>
                        <a:t>30</a:t>
                      </a:r>
                      <a:endParaRPr kumimoji="1" lang="ja-JP" altLang="en-US" sz="24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Harlow Solid Italic" panose="04030604020F02020D02" pitchFamily="82" charset="0"/>
                        </a:rPr>
                        <a:t>20</a:t>
                      </a:r>
                      <a:endParaRPr kumimoji="1" lang="ja-JP" altLang="en-US" sz="24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Harlow Solid Italic" panose="04030604020F02020D02" pitchFamily="82" charset="0"/>
                        </a:rPr>
                        <a:t>50</a:t>
                      </a:r>
                      <a:endParaRPr kumimoji="1" lang="ja-JP" altLang="en-US" sz="24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567535860"/>
                  </a:ext>
                </a:extLst>
              </a:tr>
              <a:tr h="9364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chemeClr val="bg1"/>
                          </a:solidFill>
                          <a:latin typeface="Segoe Print" panose="02000600000000000000" pitchFamily="2" charset="0"/>
                          <a:cs typeface="Aharoni" panose="02010803020104030203" pitchFamily="2" charset="-79"/>
                        </a:rPr>
                        <a:t>D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Segoe Print" panose="02000600000000000000" pitchFamily="2" charset="0"/>
                        <a:cs typeface="Aharoni" panose="02010803020104030203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7C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Harlow Solid Italic" panose="04030604020F02020D02" pitchFamily="82" charset="0"/>
                        </a:rPr>
                        <a:t>Typhoon</a:t>
                      </a:r>
                      <a:endParaRPr kumimoji="1" lang="ja-JP" altLang="en-US" sz="24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Harlow Solid Italic" panose="04030604020F02020D02" pitchFamily="82" charset="0"/>
                        </a:rPr>
                        <a:t>50</a:t>
                      </a:r>
                      <a:endParaRPr kumimoji="1" lang="ja-JP" altLang="en-US" sz="24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Harlow Solid Italic" panose="04030604020F02020D02" pitchFamily="82" charset="0"/>
                        </a:rPr>
                        <a:t>10</a:t>
                      </a:r>
                      <a:endParaRPr kumimoji="1" lang="ja-JP" altLang="en-US" sz="24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Harlow Solid Italic" panose="04030604020F02020D02" pitchFamily="82" charset="0"/>
                        </a:rPr>
                        <a:t>Tsunami</a:t>
                      </a:r>
                      <a:endParaRPr kumimoji="1" lang="ja-JP" altLang="en-US" sz="24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7000">
                          <a:schemeClr val="accent4">
                            <a:lumMod val="20000"/>
                            <a:lumOff val="80000"/>
                          </a:schemeClr>
                        </a:gs>
                        <a:gs pos="82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Harlow Solid Italic" panose="04030604020F02020D02" pitchFamily="82" charset="0"/>
                        </a:rPr>
                        <a:t>40</a:t>
                      </a:r>
                      <a:endParaRPr kumimoji="1" lang="ja-JP" altLang="en-US" sz="24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689645270"/>
                  </a:ext>
                </a:extLst>
              </a:tr>
              <a:tr h="9364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chemeClr val="bg1"/>
                          </a:solidFill>
                          <a:latin typeface="Segoe Print" panose="02000600000000000000" pitchFamily="2" charset="0"/>
                          <a:cs typeface="Aharoni" panose="02010803020104030203" pitchFamily="2" charset="-79"/>
                        </a:rPr>
                        <a:t>E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Segoe Print" panose="02000600000000000000" pitchFamily="2" charset="0"/>
                        <a:cs typeface="Aharoni" panose="02010803020104030203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7C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Harlow Solid Italic" panose="04030604020F02020D02" pitchFamily="82" charset="0"/>
                        </a:rPr>
                        <a:t>20</a:t>
                      </a:r>
                      <a:endParaRPr kumimoji="1" lang="ja-JP" altLang="en-US" sz="24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Harlow Solid Italic" panose="04030604020F02020D02" pitchFamily="82" charset="0"/>
                        </a:rPr>
                        <a:t>Tsunami</a:t>
                      </a:r>
                      <a:endParaRPr kumimoji="1" lang="ja-JP" altLang="en-US" sz="24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Harlow Solid Italic" panose="04030604020F02020D02" pitchFamily="82" charset="0"/>
                        </a:rPr>
                        <a:t>40</a:t>
                      </a:r>
                      <a:endParaRPr kumimoji="1" lang="ja-JP" altLang="en-US" sz="24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Harlow Solid Italic" panose="04030604020F02020D02" pitchFamily="82" charset="0"/>
                        </a:rPr>
                        <a:t>Typhoon</a:t>
                      </a:r>
                      <a:endParaRPr kumimoji="1" lang="ja-JP" altLang="en-US" sz="24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Harlow Solid Italic" panose="04030604020F02020D02" pitchFamily="82" charset="0"/>
                        </a:rPr>
                        <a:t>Typhoon</a:t>
                      </a:r>
                      <a:endParaRPr kumimoji="1" lang="ja-JP" altLang="en-US" sz="24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39508318"/>
                  </a:ext>
                </a:extLst>
              </a:tr>
            </a:tbl>
          </a:graphicData>
        </a:graphic>
      </p:graphicFrame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7964FF4F-3624-49C2-B975-5941436058C5}"/>
              </a:ext>
            </a:extLst>
          </p:cNvPr>
          <p:cNvSpPr/>
          <p:nvPr/>
        </p:nvSpPr>
        <p:spPr>
          <a:xfrm>
            <a:off x="7965645" y="187109"/>
            <a:ext cx="3976466" cy="936733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4400" dirty="0">
                <a:solidFill>
                  <a:schemeClr val="tx1"/>
                </a:solidFill>
                <a:latin typeface="Segoe Print" panose="02000600000000000000" pitchFamily="2" charset="0"/>
              </a:rPr>
              <a:t>Points:</a:t>
            </a:r>
          </a:p>
          <a:p>
            <a:pPr algn="ctr"/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F26B1612-F9EA-47C1-96C6-E56C0CEC6C09}"/>
              </a:ext>
            </a:extLst>
          </p:cNvPr>
          <p:cNvSpPr/>
          <p:nvPr/>
        </p:nvSpPr>
        <p:spPr>
          <a:xfrm>
            <a:off x="7965645" y="2380086"/>
            <a:ext cx="3976466" cy="158903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chemeClr val="tx1"/>
                </a:solidFill>
                <a:latin typeface="Segoe Print" panose="02000600000000000000" pitchFamily="2" charset="0"/>
              </a:rPr>
              <a:t>Typhoon = Take another team’s points!</a:t>
            </a: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A05A1B51-9AE1-4540-A714-E9576781FC2D}"/>
              </a:ext>
            </a:extLst>
          </p:cNvPr>
          <p:cNvSpPr/>
          <p:nvPr/>
        </p:nvSpPr>
        <p:spPr>
          <a:xfrm>
            <a:off x="7958152" y="4087644"/>
            <a:ext cx="3976466" cy="158903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chemeClr val="tx1"/>
                </a:solidFill>
                <a:latin typeface="Segoe Print" panose="02000600000000000000" pitchFamily="2" charset="0"/>
              </a:rPr>
              <a:t>Tsunami = You lose all your points!</a:t>
            </a: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9AAB335F-ED3D-4B53-B118-74E1B8D5C91C}"/>
              </a:ext>
            </a:extLst>
          </p:cNvPr>
          <p:cNvSpPr/>
          <p:nvPr/>
        </p:nvSpPr>
        <p:spPr>
          <a:xfrm>
            <a:off x="1255364" y="1857536"/>
            <a:ext cx="1193368" cy="8701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chemeClr val="tx1"/>
                </a:solidFill>
              </a:rPr>
              <a:t>?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B5535EA3-F1BE-4DEC-BA7A-E8C4A355DA2A}"/>
              </a:ext>
            </a:extLst>
          </p:cNvPr>
          <p:cNvSpPr/>
          <p:nvPr/>
        </p:nvSpPr>
        <p:spPr>
          <a:xfrm>
            <a:off x="2570137" y="1857536"/>
            <a:ext cx="1193368" cy="8701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chemeClr val="tx1"/>
                </a:solidFill>
              </a:rPr>
              <a:t>?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2EE906BE-54B7-4518-971D-8C72A04D5D8E}"/>
              </a:ext>
            </a:extLst>
          </p:cNvPr>
          <p:cNvSpPr/>
          <p:nvPr/>
        </p:nvSpPr>
        <p:spPr>
          <a:xfrm>
            <a:off x="3813875" y="1849473"/>
            <a:ext cx="1193368" cy="8701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chemeClr val="tx1"/>
                </a:solidFill>
              </a:rPr>
              <a:t>?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820F1433-D912-460C-BC60-4127BC3AAC46}"/>
              </a:ext>
            </a:extLst>
          </p:cNvPr>
          <p:cNvSpPr/>
          <p:nvPr/>
        </p:nvSpPr>
        <p:spPr>
          <a:xfrm>
            <a:off x="5096936" y="1857536"/>
            <a:ext cx="1193368" cy="8701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chemeClr val="tx1"/>
                </a:solidFill>
              </a:rPr>
              <a:t>?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2A182EFE-A1F8-4EDD-B683-6FE75DC5CB2B}"/>
              </a:ext>
            </a:extLst>
          </p:cNvPr>
          <p:cNvSpPr/>
          <p:nvPr/>
        </p:nvSpPr>
        <p:spPr>
          <a:xfrm>
            <a:off x="6379997" y="1857536"/>
            <a:ext cx="1193368" cy="8701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chemeClr val="tx1"/>
                </a:solidFill>
              </a:rPr>
              <a:t>?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30609332-71F7-46E4-8545-7A9DC95EF553}"/>
              </a:ext>
            </a:extLst>
          </p:cNvPr>
          <p:cNvSpPr/>
          <p:nvPr/>
        </p:nvSpPr>
        <p:spPr>
          <a:xfrm>
            <a:off x="1255364" y="2800573"/>
            <a:ext cx="1193368" cy="8701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chemeClr val="tx1"/>
                </a:solidFill>
              </a:rPr>
              <a:t>?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33213E2F-5E6E-46AC-9088-F4F7B99DC766}"/>
              </a:ext>
            </a:extLst>
          </p:cNvPr>
          <p:cNvSpPr/>
          <p:nvPr/>
        </p:nvSpPr>
        <p:spPr>
          <a:xfrm>
            <a:off x="2551342" y="2800572"/>
            <a:ext cx="1193368" cy="8701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chemeClr val="tx1"/>
                </a:solidFill>
              </a:rPr>
              <a:t>?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A8FA0AB3-0849-4D56-8637-B9437294CF5B}"/>
              </a:ext>
            </a:extLst>
          </p:cNvPr>
          <p:cNvSpPr/>
          <p:nvPr/>
        </p:nvSpPr>
        <p:spPr>
          <a:xfrm>
            <a:off x="3813875" y="2800571"/>
            <a:ext cx="1193368" cy="87016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chemeClr val="tx1"/>
                </a:solidFill>
              </a:rPr>
              <a:t>?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6DE85EAD-78E7-4B5B-A1B0-244758864219}"/>
              </a:ext>
            </a:extLst>
          </p:cNvPr>
          <p:cNvSpPr/>
          <p:nvPr/>
        </p:nvSpPr>
        <p:spPr>
          <a:xfrm>
            <a:off x="5109853" y="2782569"/>
            <a:ext cx="1193368" cy="87016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chemeClr val="tx1"/>
                </a:solidFill>
              </a:rPr>
              <a:t>?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FADC6F24-C528-499B-B713-9EF4565E51BA}"/>
              </a:ext>
            </a:extLst>
          </p:cNvPr>
          <p:cNvSpPr/>
          <p:nvPr/>
        </p:nvSpPr>
        <p:spPr>
          <a:xfrm>
            <a:off x="6379997" y="2800571"/>
            <a:ext cx="1193368" cy="87016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chemeClr val="tx1"/>
                </a:solidFill>
              </a:rPr>
              <a:t>?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4B2F856A-E644-420B-97A5-4B633D0C4723}"/>
              </a:ext>
            </a:extLst>
          </p:cNvPr>
          <p:cNvSpPr/>
          <p:nvPr/>
        </p:nvSpPr>
        <p:spPr>
          <a:xfrm>
            <a:off x="1255364" y="3695217"/>
            <a:ext cx="1193368" cy="87016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chemeClr val="tx1"/>
                </a:solidFill>
              </a:rPr>
              <a:t>?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004D9A33-6FBC-4012-A5A2-C693871ABBEC}"/>
              </a:ext>
            </a:extLst>
          </p:cNvPr>
          <p:cNvSpPr/>
          <p:nvPr/>
        </p:nvSpPr>
        <p:spPr>
          <a:xfrm>
            <a:off x="2539719" y="3717260"/>
            <a:ext cx="1193368" cy="87016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chemeClr val="tx1"/>
                </a:solidFill>
              </a:rPr>
              <a:t>?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2A7DF2B0-F1BD-4DFB-B1C1-7FA0022B0E24}"/>
              </a:ext>
            </a:extLst>
          </p:cNvPr>
          <p:cNvSpPr/>
          <p:nvPr/>
        </p:nvSpPr>
        <p:spPr>
          <a:xfrm>
            <a:off x="3813875" y="3729295"/>
            <a:ext cx="1193368" cy="87016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chemeClr val="tx1"/>
                </a:solidFill>
              </a:rPr>
              <a:t>?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BB5AA4EC-BDE6-4252-B930-35878232BACB}"/>
              </a:ext>
            </a:extLst>
          </p:cNvPr>
          <p:cNvSpPr/>
          <p:nvPr/>
        </p:nvSpPr>
        <p:spPr>
          <a:xfrm>
            <a:off x="5096936" y="3729295"/>
            <a:ext cx="1193368" cy="87016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chemeClr val="tx1"/>
                </a:solidFill>
              </a:rPr>
              <a:t>?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13DE1CEA-5B87-4F13-8058-AC6D7ED1229A}"/>
              </a:ext>
            </a:extLst>
          </p:cNvPr>
          <p:cNvSpPr/>
          <p:nvPr/>
        </p:nvSpPr>
        <p:spPr>
          <a:xfrm>
            <a:off x="6379997" y="3715722"/>
            <a:ext cx="1193368" cy="87016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chemeClr val="tx1"/>
                </a:solidFill>
              </a:rPr>
              <a:t>?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3FE9F48F-6343-47F8-A37B-B14546AB48C3}"/>
              </a:ext>
            </a:extLst>
          </p:cNvPr>
          <p:cNvSpPr/>
          <p:nvPr/>
        </p:nvSpPr>
        <p:spPr>
          <a:xfrm>
            <a:off x="1255364" y="4658962"/>
            <a:ext cx="1193368" cy="87016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chemeClr val="tx1"/>
                </a:solidFill>
              </a:rPr>
              <a:t>?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8DC1B309-89DA-4DC8-AC51-50C03E0A3FD4}"/>
              </a:ext>
            </a:extLst>
          </p:cNvPr>
          <p:cNvSpPr/>
          <p:nvPr/>
        </p:nvSpPr>
        <p:spPr>
          <a:xfrm>
            <a:off x="2519630" y="4646722"/>
            <a:ext cx="1193368" cy="87016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chemeClr val="tx1"/>
                </a:solidFill>
              </a:rPr>
              <a:t>?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0CED6780-C7D2-4B49-88E2-58C6FF07E59C}"/>
              </a:ext>
            </a:extLst>
          </p:cNvPr>
          <p:cNvSpPr/>
          <p:nvPr/>
        </p:nvSpPr>
        <p:spPr>
          <a:xfrm>
            <a:off x="3808133" y="4658962"/>
            <a:ext cx="1193368" cy="87016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chemeClr val="tx1"/>
                </a:solidFill>
              </a:rPr>
              <a:t>?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F5090B6B-8357-4B7D-A507-F48C1C5BE3DC}"/>
              </a:ext>
            </a:extLst>
          </p:cNvPr>
          <p:cNvSpPr/>
          <p:nvPr/>
        </p:nvSpPr>
        <p:spPr>
          <a:xfrm>
            <a:off x="5096636" y="4637313"/>
            <a:ext cx="1193368" cy="87016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chemeClr val="tx1"/>
                </a:solidFill>
              </a:rPr>
              <a:t>?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600FDC85-22A0-46AF-9DF7-D7C276C9EE51}"/>
              </a:ext>
            </a:extLst>
          </p:cNvPr>
          <p:cNvSpPr/>
          <p:nvPr/>
        </p:nvSpPr>
        <p:spPr>
          <a:xfrm>
            <a:off x="6360902" y="4669214"/>
            <a:ext cx="1193368" cy="87016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chemeClr val="tx1"/>
                </a:solidFill>
              </a:rPr>
              <a:t>?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A02DD790-C6B0-4DD0-8052-53144C857A00}"/>
              </a:ext>
            </a:extLst>
          </p:cNvPr>
          <p:cNvSpPr/>
          <p:nvPr/>
        </p:nvSpPr>
        <p:spPr>
          <a:xfrm>
            <a:off x="1255364" y="5595695"/>
            <a:ext cx="1193368" cy="87016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chemeClr val="tx1"/>
                </a:solidFill>
              </a:rPr>
              <a:t>?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AA17842A-F0A7-4E60-ACA6-9A3489D267F2}"/>
              </a:ext>
            </a:extLst>
          </p:cNvPr>
          <p:cNvSpPr/>
          <p:nvPr/>
        </p:nvSpPr>
        <p:spPr>
          <a:xfrm>
            <a:off x="2519630" y="5576014"/>
            <a:ext cx="1193368" cy="87016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chemeClr val="tx1"/>
                </a:solidFill>
              </a:rPr>
              <a:t>?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276110CE-3138-4C70-9C62-6D45F63C9B62}"/>
              </a:ext>
            </a:extLst>
          </p:cNvPr>
          <p:cNvSpPr/>
          <p:nvPr/>
        </p:nvSpPr>
        <p:spPr>
          <a:xfrm>
            <a:off x="3808133" y="5601156"/>
            <a:ext cx="1193368" cy="87016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chemeClr val="tx1"/>
                </a:solidFill>
              </a:rPr>
              <a:t>?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FF9E8B6C-4E33-4338-86A9-8D70CF2E4D54}"/>
              </a:ext>
            </a:extLst>
          </p:cNvPr>
          <p:cNvSpPr/>
          <p:nvPr/>
        </p:nvSpPr>
        <p:spPr>
          <a:xfrm>
            <a:off x="5096636" y="5597906"/>
            <a:ext cx="1193368" cy="87016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chemeClr val="tx1"/>
                </a:solidFill>
              </a:rPr>
              <a:t>?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56E2AE4E-132E-44E4-99D3-4FEF04ABF22A}"/>
              </a:ext>
            </a:extLst>
          </p:cNvPr>
          <p:cNvSpPr/>
          <p:nvPr/>
        </p:nvSpPr>
        <p:spPr>
          <a:xfrm>
            <a:off x="6384287" y="5589188"/>
            <a:ext cx="1193368" cy="87016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chemeClr val="tx1"/>
                </a:solidFill>
              </a:rPr>
              <a:t>?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pic>
        <p:nvPicPr>
          <p:cNvPr id="36" name="tsunami PIC" descr="Comic Tsunami Wave Face Vector Art &amp;amp; Graphics | freevector.com">
            <a:extLst>
              <a:ext uri="{FF2B5EF4-FFF2-40B4-BE49-F238E27FC236}">
                <a16:creationId xmlns:a16="http://schemas.microsoft.com/office/drawing/2014/main" id="{106E2ABF-FD6C-49A2-BBBB-8748BE93D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001" y="1896280"/>
            <a:ext cx="4419632" cy="44196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7" name="Typhoon PIC">
            <a:extLst>
              <a:ext uri="{FF2B5EF4-FFF2-40B4-BE49-F238E27FC236}">
                <a16:creationId xmlns:a16="http://schemas.microsoft.com/office/drawing/2014/main" id="{94D6EFAC-964A-466D-B199-254AE3296B7B}"/>
              </a:ext>
            </a:extLst>
          </p:cNvPr>
          <p:cNvGrpSpPr/>
          <p:nvPr/>
        </p:nvGrpSpPr>
        <p:grpSpPr>
          <a:xfrm>
            <a:off x="2487812" y="2090551"/>
            <a:ext cx="3879952" cy="4031089"/>
            <a:chOff x="4081683" y="1667021"/>
            <a:chExt cx="3472668" cy="3366052"/>
          </a:xfrm>
        </p:grpSpPr>
        <p:pic>
          <p:nvPicPr>
            <p:cNvPr id="38" name="Picture 2" descr="Tornado clipart. Free download transparent .PNG | Creazilla">
              <a:extLst>
                <a:ext uri="{FF2B5EF4-FFF2-40B4-BE49-F238E27FC236}">
                  <a16:creationId xmlns:a16="http://schemas.microsoft.com/office/drawing/2014/main" id="{0EEA23A9-BB5D-428D-9A7E-A6810336736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1683" y="1667021"/>
              <a:ext cx="3472668" cy="336605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4" descr="Evil Smiley Face Png, Transparent Png - vhv">
              <a:extLst>
                <a:ext uri="{FF2B5EF4-FFF2-40B4-BE49-F238E27FC236}">
                  <a16:creationId xmlns:a16="http://schemas.microsoft.com/office/drawing/2014/main" id="{5144989F-4B14-40AF-A73A-A408D5D4E6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360" b="90148" l="6426" r="93173">
                          <a14:foregroundMark x1="36948" y1="87192" x2="61044" y2="90148"/>
                          <a14:foregroundMark x1="11647" y1="56158" x2="6426" y2="56158"/>
                          <a14:foregroundMark x1="87952" y1="58128" x2="93173" y2="55172"/>
                          <a14:foregroundMark x1="36948" y1="24631" x2="30924" y2="13793"/>
                          <a14:foregroundMark x1="67470" y1="25616" x2="74297" y2="1182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0118" y="2508982"/>
              <a:ext cx="1782714" cy="1453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6730E1B7-87EA-49A1-BFD6-6432C5CDA52D}"/>
              </a:ext>
            </a:extLst>
          </p:cNvPr>
          <p:cNvSpPr/>
          <p:nvPr/>
        </p:nvSpPr>
        <p:spPr>
          <a:xfrm>
            <a:off x="8008766" y="1170933"/>
            <a:ext cx="3976466" cy="1090630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>
                <a:solidFill>
                  <a:schemeClr val="tx1"/>
                </a:solidFill>
                <a:latin typeface="Segoe Print" panose="02000600000000000000" pitchFamily="2" charset="0"/>
              </a:rPr>
              <a:t>10, 20, 30, 40, 50</a:t>
            </a:r>
          </a:p>
        </p:txBody>
      </p:sp>
      <p:sp>
        <p:nvSpPr>
          <p:cNvPr id="4" name="正方形/長方形 3">
            <a:hlinkClick r:id="rId7" action="ppaction://hlinksldjump"/>
            <a:extLst>
              <a:ext uri="{FF2B5EF4-FFF2-40B4-BE49-F238E27FC236}">
                <a16:creationId xmlns:a16="http://schemas.microsoft.com/office/drawing/2014/main" id="{98C47CFA-8EFD-F3A0-164E-4AC378D96E5A}"/>
              </a:ext>
            </a:extLst>
          </p:cNvPr>
          <p:cNvSpPr/>
          <p:nvPr/>
        </p:nvSpPr>
        <p:spPr>
          <a:xfrm>
            <a:off x="9224682" y="5795202"/>
            <a:ext cx="2672135" cy="758763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>
                <a:solidFill>
                  <a:schemeClr val="tx1"/>
                </a:solidFill>
                <a:latin typeface="Segoe Print" panose="02000600000000000000" pitchFamily="2" charset="0"/>
              </a:rPr>
              <a:t>Next </a:t>
            </a:r>
            <a:r>
              <a:rPr kumimoji="1" lang="en-US" altLang="ja-JP" sz="3200" dirty="0">
                <a:solidFill>
                  <a:schemeClr val="tx1"/>
                </a:solidFill>
                <a:latin typeface="Segoe Print" panose="02000600000000000000" pitchFamily="2" charset="0"/>
                <a:sym typeface="Wingdings" panose="05000000000000000000" pitchFamily="2" charset="2"/>
              </a:rPr>
              <a:t></a:t>
            </a:r>
            <a:endParaRPr kumimoji="1" lang="ja-JP" altLang="en-US" sz="3200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30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ripple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2" descr="Pin by jono on Hold Onto These For Me, Pinterest! | Beach wallpaper, Beach  background, Background hd wallpaper">
            <a:extLst>
              <a:ext uri="{FF2B5EF4-FFF2-40B4-BE49-F238E27FC236}">
                <a16:creationId xmlns:a16="http://schemas.microsoft.com/office/drawing/2014/main" id="{D405EF66-F7E2-406B-9818-840EC2C811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DD1EE3E0-D0D6-4059-AC46-C532F1F282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781221"/>
              </p:ext>
            </p:extLst>
          </p:nvPr>
        </p:nvGraphicFramePr>
        <p:xfrm>
          <a:off x="383421" y="237322"/>
          <a:ext cx="11361277" cy="56290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9692">
                  <a:extLst>
                    <a:ext uri="{9D8B030D-6E8A-4147-A177-3AD203B41FA5}">
                      <a16:colId xmlns:a16="http://schemas.microsoft.com/office/drawing/2014/main" val="2684767920"/>
                    </a:ext>
                  </a:extLst>
                </a:gridCol>
                <a:gridCol w="1990317">
                  <a:extLst>
                    <a:ext uri="{9D8B030D-6E8A-4147-A177-3AD203B41FA5}">
                      <a16:colId xmlns:a16="http://schemas.microsoft.com/office/drawing/2014/main" val="2588064331"/>
                    </a:ext>
                  </a:extLst>
                </a:gridCol>
                <a:gridCol w="1990317">
                  <a:extLst>
                    <a:ext uri="{9D8B030D-6E8A-4147-A177-3AD203B41FA5}">
                      <a16:colId xmlns:a16="http://schemas.microsoft.com/office/drawing/2014/main" val="1566411982"/>
                    </a:ext>
                  </a:extLst>
                </a:gridCol>
                <a:gridCol w="1990317">
                  <a:extLst>
                    <a:ext uri="{9D8B030D-6E8A-4147-A177-3AD203B41FA5}">
                      <a16:colId xmlns:a16="http://schemas.microsoft.com/office/drawing/2014/main" val="4170883401"/>
                    </a:ext>
                  </a:extLst>
                </a:gridCol>
                <a:gridCol w="1990317">
                  <a:extLst>
                    <a:ext uri="{9D8B030D-6E8A-4147-A177-3AD203B41FA5}">
                      <a16:colId xmlns:a16="http://schemas.microsoft.com/office/drawing/2014/main" val="3756350847"/>
                    </a:ext>
                  </a:extLst>
                </a:gridCol>
                <a:gridCol w="1990317">
                  <a:extLst>
                    <a:ext uri="{9D8B030D-6E8A-4147-A177-3AD203B41FA5}">
                      <a16:colId xmlns:a16="http://schemas.microsoft.com/office/drawing/2014/main" val="2228494205"/>
                    </a:ext>
                  </a:extLst>
                </a:gridCol>
              </a:tblGrid>
              <a:tr h="644845">
                <a:tc>
                  <a:txBody>
                    <a:bodyPr/>
                    <a:lstStyle/>
                    <a:p>
                      <a:endParaRPr kumimoji="1" lang="ja-JP" altLang="en-US" dirty="0">
                        <a:latin typeface="Segoe Print" panose="020006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bg1"/>
                          </a:solidFill>
                          <a:latin typeface="Segoe Print" panose="02000600000000000000" pitchFamily="2" charset="0"/>
                          <a:cs typeface="Aharoni" panose="02010803020104030203" pitchFamily="2" charset="-79"/>
                        </a:rPr>
                        <a:t>1</a:t>
                      </a:r>
                      <a:endParaRPr kumimoji="1" lang="ja-JP" altLang="en-US" sz="3600" b="1" dirty="0">
                        <a:solidFill>
                          <a:schemeClr val="bg1"/>
                        </a:solidFill>
                        <a:latin typeface="Segoe Print" panose="02000600000000000000" pitchFamily="2" charset="0"/>
                        <a:cs typeface="Aharoni" panose="02010803020104030203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7C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bg1"/>
                          </a:solidFill>
                          <a:latin typeface="Segoe Print" panose="02000600000000000000" pitchFamily="2" charset="0"/>
                          <a:cs typeface="Aharoni" panose="02010803020104030203" pitchFamily="2" charset="-79"/>
                        </a:rPr>
                        <a:t>2</a:t>
                      </a:r>
                      <a:endParaRPr kumimoji="1" lang="ja-JP" altLang="en-US" sz="3600" b="1" dirty="0">
                        <a:solidFill>
                          <a:schemeClr val="bg1"/>
                        </a:solidFill>
                        <a:latin typeface="Segoe Print" panose="02000600000000000000" pitchFamily="2" charset="0"/>
                        <a:cs typeface="Aharoni" panose="02010803020104030203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7C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bg1"/>
                          </a:solidFill>
                          <a:latin typeface="Segoe Print" panose="02000600000000000000" pitchFamily="2" charset="0"/>
                          <a:cs typeface="Aharoni" panose="02010803020104030203" pitchFamily="2" charset="-79"/>
                        </a:rPr>
                        <a:t>3</a:t>
                      </a:r>
                      <a:endParaRPr kumimoji="1" lang="ja-JP" altLang="en-US" sz="3600" b="1" dirty="0">
                        <a:solidFill>
                          <a:schemeClr val="bg1"/>
                        </a:solidFill>
                        <a:latin typeface="Segoe Print" panose="02000600000000000000" pitchFamily="2" charset="0"/>
                        <a:cs typeface="Aharoni" panose="02010803020104030203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7C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bg1"/>
                          </a:solidFill>
                          <a:latin typeface="Segoe Print" panose="02000600000000000000" pitchFamily="2" charset="0"/>
                          <a:cs typeface="Aharoni" panose="02010803020104030203" pitchFamily="2" charset="-79"/>
                        </a:rPr>
                        <a:t>4</a:t>
                      </a:r>
                      <a:endParaRPr kumimoji="1" lang="ja-JP" altLang="en-US" sz="3600" b="1" dirty="0">
                        <a:solidFill>
                          <a:schemeClr val="bg1"/>
                        </a:solidFill>
                        <a:latin typeface="Segoe Print" panose="02000600000000000000" pitchFamily="2" charset="0"/>
                        <a:cs typeface="Aharoni" panose="02010803020104030203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7C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bg1"/>
                          </a:solidFill>
                          <a:latin typeface="Segoe Print" panose="02000600000000000000" pitchFamily="2" charset="0"/>
                          <a:cs typeface="Aharoni" panose="02010803020104030203" pitchFamily="2" charset="-79"/>
                        </a:rPr>
                        <a:t>5</a:t>
                      </a:r>
                      <a:endParaRPr kumimoji="1" lang="ja-JP" altLang="en-US" sz="3600" b="1" dirty="0">
                        <a:solidFill>
                          <a:schemeClr val="bg1"/>
                        </a:solidFill>
                        <a:latin typeface="Segoe Print" panose="02000600000000000000" pitchFamily="2" charset="0"/>
                        <a:cs typeface="Aharoni" panose="02010803020104030203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7C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344208"/>
                  </a:ext>
                </a:extLst>
              </a:tr>
              <a:tr h="99684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bg1"/>
                          </a:solidFill>
                          <a:latin typeface="Segoe Print" panose="02000600000000000000" pitchFamily="2" charset="0"/>
                          <a:cs typeface="Aharoni" panose="02010803020104030203" pitchFamily="2" charset="-79"/>
                        </a:rPr>
                        <a:t>A</a:t>
                      </a:r>
                      <a:endParaRPr kumimoji="1" lang="ja-JP" altLang="en-US" sz="3600" b="1" dirty="0">
                        <a:solidFill>
                          <a:schemeClr val="bg1"/>
                        </a:solidFill>
                        <a:latin typeface="Segoe Print" panose="02000600000000000000" pitchFamily="2" charset="0"/>
                        <a:cs typeface="Aharoni" panose="02010803020104030203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7C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30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Typhoon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30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40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10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48658233"/>
                  </a:ext>
                </a:extLst>
              </a:tr>
              <a:tr h="99684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bg1"/>
                          </a:solidFill>
                          <a:latin typeface="Segoe Print" panose="02000600000000000000" pitchFamily="2" charset="0"/>
                          <a:cs typeface="Aharoni" panose="02010803020104030203" pitchFamily="2" charset="-79"/>
                        </a:rPr>
                        <a:t>B</a:t>
                      </a:r>
                      <a:endParaRPr kumimoji="1" lang="ja-JP" altLang="en-US" sz="3600" b="1" dirty="0">
                        <a:solidFill>
                          <a:schemeClr val="bg1"/>
                        </a:solidFill>
                        <a:latin typeface="Segoe Print" panose="02000600000000000000" pitchFamily="2" charset="0"/>
                        <a:cs typeface="Aharoni" panose="02010803020104030203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7C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Tsunami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10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50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Typhoon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50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657276103"/>
                  </a:ext>
                </a:extLst>
              </a:tr>
              <a:tr h="99684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bg1"/>
                          </a:solidFill>
                          <a:latin typeface="Segoe Print" panose="02000600000000000000" pitchFamily="2" charset="0"/>
                          <a:cs typeface="Aharoni" panose="02010803020104030203" pitchFamily="2" charset="-79"/>
                        </a:rPr>
                        <a:t>C</a:t>
                      </a:r>
                      <a:endParaRPr kumimoji="1" lang="ja-JP" altLang="en-US" sz="3600" b="1" dirty="0">
                        <a:solidFill>
                          <a:schemeClr val="bg1"/>
                        </a:solidFill>
                        <a:latin typeface="Segoe Print" panose="02000600000000000000" pitchFamily="2" charset="0"/>
                        <a:cs typeface="Aharoni" panose="02010803020104030203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7C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30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20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30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20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50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567535860"/>
                  </a:ext>
                </a:extLst>
              </a:tr>
              <a:tr h="99684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bg1"/>
                          </a:solidFill>
                          <a:latin typeface="Segoe Print" panose="02000600000000000000" pitchFamily="2" charset="0"/>
                          <a:cs typeface="Aharoni" panose="02010803020104030203" pitchFamily="2" charset="-79"/>
                        </a:rPr>
                        <a:t>D</a:t>
                      </a:r>
                      <a:endParaRPr kumimoji="1" lang="ja-JP" altLang="en-US" sz="3600" b="1" dirty="0">
                        <a:solidFill>
                          <a:schemeClr val="bg1"/>
                        </a:solidFill>
                        <a:latin typeface="Segoe Print" panose="02000600000000000000" pitchFamily="2" charset="0"/>
                        <a:cs typeface="Aharoni" panose="02010803020104030203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7C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Typhoon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50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10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Tsunami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7000">
                          <a:schemeClr val="accent4">
                            <a:lumMod val="20000"/>
                            <a:lumOff val="80000"/>
                          </a:schemeClr>
                        </a:gs>
                        <a:gs pos="82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40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689645270"/>
                  </a:ext>
                </a:extLst>
              </a:tr>
              <a:tr h="99684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bg1"/>
                          </a:solidFill>
                          <a:latin typeface="Segoe Print" panose="02000600000000000000" pitchFamily="2" charset="0"/>
                          <a:cs typeface="Aharoni" panose="02010803020104030203" pitchFamily="2" charset="-79"/>
                        </a:rPr>
                        <a:t>E</a:t>
                      </a:r>
                      <a:endParaRPr kumimoji="1" lang="ja-JP" altLang="en-US" sz="3600" b="1" dirty="0">
                        <a:solidFill>
                          <a:schemeClr val="bg1"/>
                        </a:solidFill>
                        <a:latin typeface="Segoe Print" panose="02000600000000000000" pitchFamily="2" charset="0"/>
                        <a:cs typeface="Aharoni" panose="02010803020104030203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7C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20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Tsunami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40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Typhoon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Typhoon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39508318"/>
                  </a:ext>
                </a:extLst>
              </a:tr>
            </a:tbl>
          </a:graphicData>
        </a:graphic>
      </p:graphicFrame>
      <p:sp>
        <p:nvSpPr>
          <p:cNvPr id="5" name="A1">
            <a:extLst>
              <a:ext uri="{FF2B5EF4-FFF2-40B4-BE49-F238E27FC236}">
                <a16:creationId xmlns:a16="http://schemas.microsoft.com/office/drawing/2014/main" id="{7B4AA28A-ECC3-4DB7-BCF1-D34E8D8A033F}"/>
              </a:ext>
            </a:extLst>
          </p:cNvPr>
          <p:cNvSpPr/>
          <p:nvPr/>
        </p:nvSpPr>
        <p:spPr>
          <a:xfrm>
            <a:off x="1929780" y="891439"/>
            <a:ext cx="1755472" cy="95346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kumimoji="1" lang="ja-JP" altLang="en-US" sz="5400"/>
          </a:p>
        </p:txBody>
      </p:sp>
      <p:sp>
        <p:nvSpPr>
          <p:cNvPr id="9" name="A2">
            <a:extLst>
              <a:ext uri="{FF2B5EF4-FFF2-40B4-BE49-F238E27FC236}">
                <a16:creationId xmlns:a16="http://schemas.microsoft.com/office/drawing/2014/main" id="{7A901C38-C172-41BA-952D-2FA9D5353E86}"/>
              </a:ext>
            </a:extLst>
          </p:cNvPr>
          <p:cNvSpPr/>
          <p:nvPr/>
        </p:nvSpPr>
        <p:spPr>
          <a:xfrm>
            <a:off x="3892548" y="909302"/>
            <a:ext cx="1755472" cy="94811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/>
              <a:t>?</a:t>
            </a:r>
            <a:endParaRPr kumimoji="1" lang="ja-JP" altLang="en-US" sz="5400"/>
          </a:p>
        </p:txBody>
      </p:sp>
      <p:sp>
        <p:nvSpPr>
          <p:cNvPr id="14" name="A3">
            <a:extLst>
              <a:ext uri="{FF2B5EF4-FFF2-40B4-BE49-F238E27FC236}">
                <a16:creationId xmlns:a16="http://schemas.microsoft.com/office/drawing/2014/main" id="{9464FB5F-BCA4-430F-9A2D-FF6FAEAE036E}"/>
              </a:ext>
            </a:extLst>
          </p:cNvPr>
          <p:cNvSpPr/>
          <p:nvPr/>
        </p:nvSpPr>
        <p:spPr>
          <a:xfrm>
            <a:off x="5923050" y="914362"/>
            <a:ext cx="1755472" cy="94811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 dirty="0"/>
          </a:p>
        </p:txBody>
      </p:sp>
      <p:sp>
        <p:nvSpPr>
          <p:cNvPr id="15" name="A4">
            <a:extLst>
              <a:ext uri="{FF2B5EF4-FFF2-40B4-BE49-F238E27FC236}">
                <a16:creationId xmlns:a16="http://schemas.microsoft.com/office/drawing/2014/main" id="{6E314504-4187-4C94-B29D-1880BC60D694}"/>
              </a:ext>
            </a:extLst>
          </p:cNvPr>
          <p:cNvSpPr/>
          <p:nvPr/>
        </p:nvSpPr>
        <p:spPr>
          <a:xfrm>
            <a:off x="7869532" y="900498"/>
            <a:ext cx="1755473" cy="93587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 dirty="0"/>
          </a:p>
        </p:txBody>
      </p:sp>
      <p:sp>
        <p:nvSpPr>
          <p:cNvPr id="16" name="A5">
            <a:extLst>
              <a:ext uri="{FF2B5EF4-FFF2-40B4-BE49-F238E27FC236}">
                <a16:creationId xmlns:a16="http://schemas.microsoft.com/office/drawing/2014/main" id="{E221CD41-5BD5-4A59-9E0F-B3E49011AF90}"/>
              </a:ext>
            </a:extLst>
          </p:cNvPr>
          <p:cNvSpPr/>
          <p:nvPr/>
        </p:nvSpPr>
        <p:spPr>
          <a:xfrm>
            <a:off x="9838084" y="892768"/>
            <a:ext cx="1755473" cy="93587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/>
          </a:p>
        </p:txBody>
      </p:sp>
      <p:sp>
        <p:nvSpPr>
          <p:cNvPr id="17" name="B1">
            <a:extLst>
              <a:ext uri="{FF2B5EF4-FFF2-40B4-BE49-F238E27FC236}">
                <a16:creationId xmlns:a16="http://schemas.microsoft.com/office/drawing/2014/main" id="{BDC16035-FB6B-4DA3-B803-33CD16B69909}"/>
              </a:ext>
            </a:extLst>
          </p:cNvPr>
          <p:cNvSpPr/>
          <p:nvPr/>
        </p:nvSpPr>
        <p:spPr>
          <a:xfrm>
            <a:off x="1931644" y="1924728"/>
            <a:ext cx="1751743" cy="90357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/>
          </a:p>
        </p:txBody>
      </p:sp>
      <p:sp>
        <p:nvSpPr>
          <p:cNvPr id="18" name="B2">
            <a:extLst>
              <a:ext uri="{FF2B5EF4-FFF2-40B4-BE49-F238E27FC236}">
                <a16:creationId xmlns:a16="http://schemas.microsoft.com/office/drawing/2014/main" id="{D54315D2-FB3F-47F3-8B69-3EBB21ED566A}"/>
              </a:ext>
            </a:extLst>
          </p:cNvPr>
          <p:cNvSpPr/>
          <p:nvPr/>
        </p:nvSpPr>
        <p:spPr>
          <a:xfrm>
            <a:off x="3874549" y="1885595"/>
            <a:ext cx="1769742" cy="94811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/>
          </a:p>
        </p:txBody>
      </p:sp>
      <p:sp>
        <p:nvSpPr>
          <p:cNvPr id="19" name="B3">
            <a:extLst>
              <a:ext uri="{FF2B5EF4-FFF2-40B4-BE49-F238E27FC236}">
                <a16:creationId xmlns:a16="http://schemas.microsoft.com/office/drawing/2014/main" id="{3B2F96DA-12A1-4974-81C8-E2588CF7C7E2}"/>
              </a:ext>
            </a:extLst>
          </p:cNvPr>
          <p:cNvSpPr/>
          <p:nvPr/>
        </p:nvSpPr>
        <p:spPr>
          <a:xfrm>
            <a:off x="5877257" y="1892476"/>
            <a:ext cx="1801263" cy="94811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/>
          </a:p>
        </p:txBody>
      </p:sp>
      <p:sp>
        <p:nvSpPr>
          <p:cNvPr id="20" name="B4">
            <a:extLst>
              <a:ext uri="{FF2B5EF4-FFF2-40B4-BE49-F238E27FC236}">
                <a16:creationId xmlns:a16="http://schemas.microsoft.com/office/drawing/2014/main" id="{8B0CC0B7-D814-4686-81FB-D379809C4ABE}"/>
              </a:ext>
            </a:extLst>
          </p:cNvPr>
          <p:cNvSpPr/>
          <p:nvPr/>
        </p:nvSpPr>
        <p:spPr>
          <a:xfrm>
            <a:off x="7869532" y="1916837"/>
            <a:ext cx="1769743" cy="95346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/>
          </a:p>
        </p:txBody>
      </p:sp>
      <p:sp>
        <p:nvSpPr>
          <p:cNvPr id="21" name="B5">
            <a:extLst>
              <a:ext uri="{FF2B5EF4-FFF2-40B4-BE49-F238E27FC236}">
                <a16:creationId xmlns:a16="http://schemas.microsoft.com/office/drawing/2014/main" id="{AA7FE407-C628-4C3B-B0DF-3342DC8F1C70}"/>
              </a:ext>
            </a:extLst>
          </p:cNvPr>
          <p:cNvSpPr/>
          <p:nvPr/>
        </p:nvSpPr>
        <p:spPr>
          <a:xfrm>
            <a:off x="9852354" y="1892476"/>
            <a:ext cx="1741204" cy="9335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/>
          </a:p>
        </p:txBody>
      </p:sp>
      <p:sp>
        <p:nvSpPr>
          <p:cNvPr id="22" name="C1">
            <a:extLst>
              <a:ext uri="{FF2B5EF4-FFF2-40B4-BE49-F238E27FC236}">
                <a16:creationId xmlns:a16="http://schemas.microsoft.com/office/drawing/2014/main" id="{FD2E7016-5C17-434F-9FCC-646F323EBD5E}"/>
              </a:ext>
            </a:extLst>
          </p:cNvPr>
          <p:cNvSpPr/>
          <p:nvPr/>
        </p:nvSpPr>
        <p:spPr>
          <a:xfrm>
            <a:off x="1929780" y="2888312"/>
            <a:ext cx="1751743" cy="9240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/>
          </a:p>
        </p:txBody>
      </p:sp>
      <p:sp>
        <p:nvSpPr>
          <p:cNvPr id="23" name="C2">
            <a:extLst>
              <a:ext uri="{FF2B5EF4-FFF2-40B4-BE49-F238E27FC236}">
                <a16:creationId xmlns:a16="http://schemas.microsoft.com/office/drawing/2014/main" id="{E5013F5E-97DF-4375-95D8-4CAD8127DED4}"/>
              </a:ext>
            </a:extLst>
          </p:cNvPr>
          <p:cNvSpPr/>
          <p:nvPr/>
        </p:nvSpPr>
        <p:spPr>
          <a:xfrm>
            <a:off x="3898897" y="2888312"/>
            <a:ext cx="1745394" cy="9534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/>
          </a:p>
        </p:txBody>
      </p:sp>
      <p:sp>
        <p:nvSpPr>
          <p:cNvPr id="24" name="C3">
            <a:extLst>
              <a:ext uri="{FF2B5EF4-FFF2-40B4-BE49-F238E27FC236}">
                <a16:creationId xmlns:a16="http://schemas.microsoft.com/office/drawing/2014/main" id="{04E0404C-1C27-4705-B0F6-657AF953054E}"/>
              </a:ext>
            </a:extLst>
          </p:cNvPr>
          <p:cNvSpPr/>
          <p:nvPr/>
        </p:nvSpPr>
        <p:spPr>
          <a:xfrm>
            <a:off x="5877257" y="2885986"/>
            <a:ext cx="1801265" cy="9557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/>
          </a:p>
        </p:txBody>
      </p:sp>
      <p:sp>
        <p:nvSpPr>
          <p:cNvPr id="25" name="C4">
            <a:extLst>
              <a:ext uri="{FF2B5EF4-FFF2-40B4-BE49-F238E27FC236}">
                <a16:creationId xmlns:a16="http://schemas.microsoft.com/office/drawing/2014/main" id="{9ECA5998-3C29-417D-A8B8-75D581CF6C56}"/>
              </a:ext>
            </a:extLst>
          </p:cNvPr>
          <p:cNvSpPr/>
          <p:nvPr/>
        </p:nvSpPr>
        <p:spPr>
          <a:xfrm>
            <a:off x="7875564" y="2923018"/>
            <a:ext cx="1742513" cy="905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/>
          </a:p>
        </p:txBody>
      </p:sp>
      <p:sp>
        <p:nvSpPr>
          <p:cNvPr id="26" name="C5">
            <a:extLst>
              <a:ext uri="{FF2B5EF4-FFF2-40B4-BE49-F238E27FC236}">
                <a16:creationId xmlns:a16="http://schemas.microsoft.com/office/drawing/2014/main" id="{5D891457-7D18-4579-A200-449390B0B4EC}"/>
              </a:ext>
            </a:extLst>
          </p:cNvPr>
          <p:cNvSpPr/>
          <p:nvPr/>
        </p:nvSpPr>
        <p:spPr>
          <a:xfrm>
            <a:off x="9851043" y="2885985"/>
            <a:ext cx="1742514" cy="9534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 dirty="0"/>
          </a:p>
        </p:txBody>
      </p:sp>
      <p:sp>
        <p:nvSpPr>
          <p:cNvPr id="27" name="D1">
            <a:extLst>
              <a:ext uri="{FF2B5EF4-FFF2-40B4-BE49-F238E27FC236}">
                <a16:creationId xmlns:a16="http://schemas.microsoft.com/office/drawing/2014/main" id="{04A982E9-8C32-4D1A-B0CA-860FBA9AAD2D}"/>
              </a:ext>
            </a:extLst>
          </p:cNvPr>
          <p:cNvSpPr/>
          <p:nvPr/>
        </p:nvSpPr>
        <p:spPr>
          <a:xfrm>
            <a:off x="1926480" y="3905245"/>
            <a:ext cx="1755472" cy="9205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/>
          </a:p>
        </p:txBody>
      </p:sp>
      <p:sp>
        <p:nvSpPr>
          <p:cNvPr id="28" name="D2">
            <a:extLst>
              <a:ext uri="{FF2B5EF4-FFF2-40B4-BE49-F238E27FC236}">
                <a16:creationId xmlns:a16="http://schemas.microsoft.com/office/drawing/2014/main" id="{00E458B5-9BF9-4627-AD9B-B8EF110AE477}"/>
              </a:ext>
            </a:extLst>
          </p:cNvPr>
          <p:cNvSpPr/>
          <p:nvPr/>
        </p:nvSpPr>
        <p:spPr>
          <a:xfrm>
            <a:off x="3898895" y="3905246"/>
            <a:ext cx="1745395" cy="9072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/>
          </a:p>
        </p:txBody>
      </p:sp>
      <p:sp>
        <p:nvSpPr>
          <p:cNvPr id="29" name="D3">
            <a:extLst>
              <a:ext uri="{FF2B5EF4-FFF2-40B4-BE49-F238E27FC236}">
                <a16:creationId xmlns:a16="http://schemas.microsoft.com/office/drawing/2014/main" id="{1DFCEFEB-6E6A-44E2-BA3C-FF5AA286B3A6}"/>
              </a:ext>
            </a:extLst>
          </p:cNvPr>
          <p:cNvSpPr/>
          <p:nvPr/>
        </p:nvSpPr>
        <p:spPr>
          <a:xfrm>
            <a:off x="5923050" y="3906196"/>
            <a:ext cx="1771712" cy="9063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 dirty="0"/>
          </a:p>
        </p:txBody>
      </p:sp>
      <p:sp>
        <p:nvSpPr>
          <p:cNvPr id="30" name="D4">
            <a:extLst>
              <a:ext uri="{FF2B5EF4-FFF2-40B4-BE49-F238E27FC236}">
                <a16:creationId xmlns:a16="http://schemas.microsoft.com/office/drawing/2014/main" id="{2447A7BC-D7B7-4A5A-B309-AD011051B30C}"/>
              </a:ext>
            </a:extLst>
          </p:cNvPr>
          <p:cNvSpPr/>
          <p:nvPr/>
        </p:nvSpPr>
        <p:spPr>
          <a:xfrm>
            <a:off x="7869532" y="3899463"/>
            <a:ext cx="1769743" cy="905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/>
          </a:p>
        </p:txBody>
      </p:sp>
      <p:sp>
        <p:nvSpPr>
          <p:cNvPr id="31" name="D5">
            <a:extLst>
              <a:ext uri="{FF2B5EF4-FFF2-40B4-BE49-F238E27FC236}">
                <a16:creationId xmlns:a16="http://schemas.microsoft.com/office/drawing/2014/main" id="{1A8CDA67-AE84-4F00-A6C5-0CCCE8131512}"/>
              </a:ext>
            </a:extLst>
          </p:cNvPr>
          <p:cNvSpPr/>
          <p:nvPr/>
        </p:nvSpPr>
        <p:spPr>
          <a:xfrm>
            <a:off x="9856268" y="3920103"/>
            <a:ext cx="1737289" cy="905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 dirty="0"/>
          </a:p>
        </p:txBody>
      </p:sp>
      <p:sp>
        <p:nvSpPr>
          <p:cNvPr id="32" name="E1">
            <a:extLst>
              <a:ext uri="{FF2B5EF4-FFF2-40B4-BE49-F238E27FC236}">
                <a16:creationId xmlns:a16="http://schemas.microsoft.com/office/drawing/2014/main" id="{F32A6918-D2BA-49C6-A42A-224609A19142}"/>
              </a:ext>
            </a:extLst>
          </p:cNvPr>
          <p:cNvSpPr/>
          <p:nvPr/>
        </p:nvSpPr>
        <p:spPr>
          <a:xfrm>
            <a:off x="1926051" y="4915835"/>
            <a:ext cx="1755472" cy="9205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/>
          </a:p>
        </p:txBody>
      </p:sp>
      <p:sp>
        <p:nvSpPr>
          <p:cNvPr id="33" name="E2">
            <a:extLst>
              <a:ext uri="{FF2B5EF4-FFF2-40B4-BE49-F238E27FC236}">
                <a16:creationId xmlns:a16="http://schemas.microsoft.com/office/drawing/2014/main" id="{E75DFB7E-DEA1-4BCA-8632-38E5BC33D76D}"/>
              </a:ext>
            </a:extLst>
          </p:cNvPr>
          <p:cNvSpPr/>
          <p:nvPr/>
        </p:nvSpPr>
        <p:spPr>
          <a:xfrm>
            <a:off x="3898894" y="4872517"/>
            <a:ext cx="1745395" cy="9430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/>
          </a:p>
        </p:txBody>
      </p:sp>
      <p:sp>
        <p:nvSpPr>
          <p:cNvPr id="34" name="E3">
            <a:extLst>
              <a:ext uri="{FF2B5EF4-FFF2-40B4-BE49-F238E27FC236}">
                <a16:creationId xmlns:a16="http://schemas.microsoft.com/office/drawing/2014/main" id="{725BBE15-8185-472F-92EB-CCF3A2A338E8}"/>
              </a:ext>
            </a:extLst>
          </p:cNvPr>
          <p:cNvSpPr/>
          <p:nvPr/>
        </p:nvSpPr>
        <p:spPr>
          <a:xfrm>
            <a:off x="5906767" y="4873648"/>
            <a:ext cx="1771754" cy="9592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/>
          </a:p>
        </p:txBody>
      </p:sp>
      <p:sp>
        <p:nvSpPr>
          <p:cNvPr id="35" name="E4">
            <a:extLst>
              <a:ext uri="{FF2B5EF4-FFF2-40B4-BE49-F238E27FC236}">
                <a16:creationId xmlns:a16="http://schemas.microsoft.com/office/drawing/2014/main" id="{9140CF16-10E7-4CC7-B866-7CF8D237B868}"/>
              </a:ext>
            </a:extLst>
          </p:cNvPr>
          <p:cNvSpPr/>
          <p:nvPr/>
        </p:nvSpPr>
        <p:spPr>
          <a:xfrm>
            <a:off x="7869532" y="4872518"/>
            <a:ext cx="1748545" cy="905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/>
          </a:p>
        </p:txBody>
      </p:sp>
      <p:sp>
        <p:nvSpPr>
          <p:cNvPr id="36" name="E5">
            <a:extLst>
              <a:ext uri="{FF2B5EF4-FFF2-40B4-BE49-F238E27FC236}">
                <a16:creationId xmlns:a16="http://schemas.microsoft.com/office/drawing/2014/main" id="{E30A3D9E-13F5-4183-B1CE-8A9FE4E28BA9}"/>
              </a:ext>
            </a:extLst>
          </p:cNvPr>
          <p:cNvSpPr/>
          <p:nvPr/>
        </p:nvSpPr>
        <p:spPr>
          <a:xfrm>
            <a:off x="9852352" y="4896798"/>
            <a:ext cx="1755473" cy="905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/>
          </a:p>
        </p:txBody>
      </p:sp>
      <p:grpSp>
        <p:nvGrpSpPr>
          <p:cNvPr id="3" name="Typhoon PIC">
            <a:extLst>
              <a:ext uri="{FF2B5EF4-FFF2-40B4-BE49-F238E27FC236}">
                <a16:creationId xmlns:a16="http://schemas.microsoft.com/office/drawing/2014/main" id="{44B8DE63-8BE4-484E-A488-D406DE16A707}"/>
              </a:ext>
            </a:extLst>
          </p:cNvPr>
          <p:cNvGrpSpPr/>
          <p:nvPr/>
        </p:nvGrpSpPr>
        <p:grpSpPr>
          <a:xfrm>
            <a:off x="3547958" y="565543"/>
            <a:ext cx="5032201" cy="5240857"/>
            <a:chOff x="4081683" y="1667021"/>
            <a:chExt cx="3472668" cy="3366052"/>
          </a:xfrm>
        </p:grpSpPr>
        <p:pic>
          <p:nvPicPr>
            <p:cNvPr id="1026" name="Picture 2" descr="Tornado clipart. Free download transparent .PNG | Creazilla">
              <a:extLst>
                <a:ext uri="{FF2B5EF4-FFF2-40B4-BE49-F238E27FC236}">
                  <a16:creationId xmlns:a16="http://schemas.microsoft.com/office/drawing/2014/main" id="{F29DA85E-3013-4B2D-8F36-6D063E7DA5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1683" y="1667021"/>
              <a:ext cx="3472668" cy="336605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Evil Smiley Face Png, Transparent Png - vhv">
              <a:extLst>
                <a:ext uri="{FF2B5EF4-FFF2-40B4-BE49-F238E27FC236}">
                  <a16:creationId xmlns:a16="http://schemas.microsoft.com/office/drawing/2014/main" id="{753AF9A1-F55C-4868-9590-5621B83F3D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360" b="90148" l="6426" r="93173">
                          <a14:foregroundMark x1="36948" y1="87192" x2="61044" y2="90148"/>
                          <a14:foregroundMark x1="11647" y1="56158" x2="6426" y2="56158"/>
                          <a14:foregroundMark x1="87952" y1="58128" x2="93173" y2="55172"/>
                          <a14:foregroundMark x1="36948" y1="24631" x2="30924" y2="13793"/>
                          <a14:foregroundMark x1="67470" y1="25616" x2="74297" y2="1182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0118" y="2508982"/>
              <a:ext cx="1782714" cy="1453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30" name="tsunami PIC" descr="Comic Tsunami Wave Face Vector Art &amp;amp; Graphics | freevector.com">
            <a:extLst>
              <a:ext uri="{FF2B5EF4-FFF2-40B4-BE49-F238E27FC236}">
                <a16:creationId xmlns:a16="http://schemas.microsoft.com/office/drawing/2014/main" id="{EA66102A-D54A-4D41-BDF2-D4AEF15975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958" y="596132"/>
            <a:ext cx="5345702" cy="534570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正方形/長方形 1">
            <a:hlinkClick r:id="rId7" action="ppaction://hlinksldjump"/>
            <a:extLst>
              <a:ext uri="{FF2B5EF4-FFF2-40B4-BE49-F238E27FC236}">
                <a16:creationId xmlns:a16="http://schemas.microsoft.com/office/drawing/2014/main" id="{B99E824B-E2F9-00FC-AD8D-B735039245A0}"/>
              </a:ext>
            </a:extLst>
          </p:cNvPr>
          <p:cNvSpPr/>
          <p:nvPr/>
        </p:nvSpPr>
        <p:spPr>
          <a:xfrm>
            <a:off x="8300852" y="6018715"/>
            <a:ext cx="3373304" cy="686431"/>
          </a:xfrm>
          <a:prstGeom prst="rect">
            <a:avLst/>
          </a:prstGeom>
          <a:solidFill>
            <a:srgbClr val="6A7C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>
                <a:latin typeface="Segoe Print" panose="02000600000000000000" pitchFamily="2" charset="0"/>
              </a:rPr>
              <a:t>Next </a:t>
            </a:r>
            <a:r>
              <a:rPr kumimoji="1" lang="en-US" altLang="ja-JP" sz="4400" dirty="0">
                <a:latin typeface="Segoe Print" panose="02000600000000000000" pitchFamily="2" charset="0"/>
                <a:sym typeface="Wingdings" panose="05000000000000000000" pitchFamily="2" charset="2"/>
              </a:rPr>
              <a:t></a:t>
            </a:r>
            <a:endParaRPr kumimoji="1" lang="ja-JP" altLang="en-US" sz="44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141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ripple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3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3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500"/>
                            </p:stCondLst>
                            <p:childTnLst>
                              <p:par>
                                <p:cTn id="18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3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000"/>
                            </p:stCondLst>
                            <p:childTnLst>
                              <p:par>
                                <p:cTn id="20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2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unset Beach Palm Trees - Free image on Pixabay">
            <a:extLst>
              <a:ext uri="{FF2B5EF4-FFF2-40B4-BE49-F238E27FC236}">
                <a16:creationId xmlns:a16="http://schemas.microsoft.com/office/drawing/2014/main" id="{2C263676-8FF4-444B-B78E-138784FADA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42F732D3-03C5-4E1C-942B-968A3594E0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01878" y="2762673"/>
            <a:ext cx="5388244" cy="1332653"/>
          </a:xfrm>
          <a:solidFill>
            <a:schemeClr val="bg1"/>
          </a:solidFill>
          <a:ln>
            <a:noFill/>
          </a:ln>
          <a:effectLst>
            <a:softEdge rad="127000"/>
          </a:effectLst>
        </p:spPr>
        <p:txBody>
          <a:bodyPr>
            <a:normAutofit/>
          </a:bodyPr>
          <a:lstStyle/>
          <a:p>
            <a:r>
              <a:rPr kumimoji="1" lang="en-US" altLang="ja-JP" sz="8000" b="1" dirty="0">
                <a:latin typeface="Segoe Print" panose="02000600000000000000" pitchFamily="2" charset="0"/>
              </a:rPr>
              <a:t>Round 2</a:t>
            </a:r>
            <a:endParaRPr kumimoji="1" lang="ja-JP" altLang="en-US" sz="8000" b="1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30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unset Beach Palm Trees - Free image on Pixabay">
            <a:extLst>
              <a:ext uri="{FF2B5EF4-FFF2-40B4-BE49-F238E27FC236}">
                <a16:creationId xmlns:a16="http://schemas.microsoft.com/office/drawing/2014/main" id="{097EE753-836B-438B-8C5E-4A4A3EB1F6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DD1EE3E0-D0D6-4059-AC46-C532F1F282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76654"/>
              </p:ext>
            </p:extLst>
          </p:nvPr>
        </p:nvGraphicFramePr>
        <p:xfrm>
          <a:off x="450166" y="379827"/>
          <a:ext cx="11451102" cy="60748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0837">
                  <a:extLst>
                    <a:ext uri="{9D8B030D-6E8A-4147-A177-3AD203B41FA5}">
                      <a16:colId xmlns:a16="http://schemas.microsoft.com/office/drawing/2014/main" val="2684767920"/>
                    </a:ext>
                  </a:extLst>
                </a:gridCol>
                <a:gridCol w="2006053">
                  <a:extLst>
                    <a:ext uri="{9D8B030D-6E8A-4147-A177-3AD203B41FA5}">
                      <a16:colId xmlns:a16="http://schemas.microsoft.com/office/drawing/2014/main" val="2588064331"/>
                    </a:ext>
                  </a:extLst>
                </a:gridCol>
                <a:gridCol w="2006053">
                  <a:extLst>
                    <a:ext uri="{9D8B030D-6E8A-4147-A177-3AD203B41FA5}">
                      <a16:colId xmlns:a16="http://schemas.microsoft.com/office/drawing/2014/main" val="1566411982"/>
                    </a:ext>
                  </a:extLst>
                </a:gridCol>
                <a:gridCol w="2006053">
                  <a:extLst>
                    <a:ext uri="{9D8B030D-6E8A-4147-A177-3AD203B41FA5}">
                      <a16:colId xmlns:a16="http://schemas.microsoft.com/office/drawing/2014/main" val="4170883401"/>
                    </a:ext>
                  </a:extLst>
                </a:gridCol>
                <a:gridCol w="2006053">
                  <a:extLst>
                    <a:ext uri="{9D8B030D-6E8A-4147-A177-3AD203B41FA5}">
                      <a16:colId xmlns:a16="http://schemas.microsoft.com/office/drawing/2014/main" val="3756350847"/>
                    </a:ext>
                  </a:extLst>
                </a:gridCol>
                <a:gridCol w="2006053">
                  <a:extLst>
                    <a:ext uri="{9D8B030D-6E8A-4147-A177-3AD203B41FA5}">
                      <a16:colId xmlns:a16="http://schemas.microsoft.com/office/drawing/2014/main" val="2228494205"/>
                    </a:ext>
                  </a:extLst>
                </a:gridCol>
              </a:tblGrid>
              <a:tr h="590844">
                <a:tc>
                  <a:txBody>
                    <a:bodyPr/>
                    <a:lstStyle/>
                    <a:p>
                      <a:endParaRPr kumimoji="1" lang="ja-JP" altLang="en-US" dirty="0">
                        <a:latin typeface="Segoe Print" panose="020006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6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bg1"/>
                          </a:solidFill>
                          <a:latin typeface="Segoe Print" panose="02000600000000000000" pitchFamily="2" charset="0"/>
                          <a:cs typeface="Aharoni" panose="02010803020104030203" pitchFamily="2" charset="-79"/>
                        </a:rPr>
                        <a:t>1</a:t>
                      </a:r>
                      <a:endParaRPr kumimoji="1" lang="ja-JP" altLang="en-US" sz="3600" b="1" dirty="0">
                        <a:solidFill>
                          <a:schemeClr val="bg1"/>
                        </a:solidFill>
                        <a:latin typeface="Segoe Print" panose="02000600000000000000" pitchFamily="2" charset="0"/>
                        <a:cs typeface="Aharoni" panose="02010803020104030203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bg1"/>
                          </a:solidFill>
                          <a:latin typeface="Segoe Print" panose="02000600000000000000" pitchFamily="2" charset="0"/>
                          <a:cs typeface="Aharoni" panose="02010803020104030203" pitchFamily="2" charset="-79"/>
                        </a:rPr>
                        <a:t>2</a:t>
                      </a:r>
                      <a:endParaRPr kumimoji="1" lang="ja-JP" altLang="en-US" sz="3600" b="1" dirty="0">
                        <a:solidFill>
                          <a:schemeClr val="bg1"/>
                        </a:solidFill>
                        <a:latin typeface="Segoe Print" panose="02000600000000000000" pitchFamily="2" charset="0"/>
                        <a:cs typeface="Aharoni" panose="02010803020104030203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bg1"/>
                          </a:solidFill>
                          <a:latin typeface="Segoe Print" panose="02000600000000000000" pitchFamily="2" charset="0"/>
                          <a:cs typeface="Aharoni" panose="02010803020104030203" pitchFamily="2" charset="-79"/>
                        </a:rPr>
                        <a:t>3</a:t>
                      </a:r>
                      <a:endParaRPr kumimoji="1" lang="ja-JP" altLang="en-US" sz="3600" b="1" dirty="0">
                        <a:solidFill>
                          <a:schemeClr val="bg1"/>
                        </a:solidFill>
                        <a:latin typeface="Segoe Print" panose="02000600000000000000" pitchFamily="2" charset="0"/>
                        <a:cs typeface="Aharoni" panose="02010803020104030203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bg1"/>
                          </a:solidFill>
                          <a:latin typeface="Segoe Print" panose="02000600000000000000" pitchFamily="2" charset="0"/>
                          <a:cs typeface="Aharoni" panose="02010803020104030203" pitchFamily="2" charset="-79"/>
                        </a:rPr>
                        <a:t>4</a:t>
                      </a:r>
                      <a:endParaRPr kumimoji="1" lang="ja-JP" altLang="en-US" sz="3600" b="1" dirty="0">
                        <a:solidFill>
                          <a:schemeClr val="bg1"/>
                        </a:solidFill>
                        <a:latin typeface="Segoe Print" panose="02000600000000000000" pitchFamily="2" charset="0"/>
                        <a:cs typeface="Aharoni" panose="02010803020104030203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bg1"/>
                          </a:solidFill>
                          <a:latin typeface="Segoe Print" panose="02000600000000000000" pitchFamily="2" charset="0"/>
                          <a:cs typeface="Aharoni" panose="02010803020104030203" pitchFamily="2" charset="-79"/>
                        </a:rPr>
                        <a:t>5</a:t>
                      </a:r>
                      <a:endParaRPr kumimoji="1" lang="ja-JP" altLang="en-US" sz="3600" b="1" dirty="0">
                        <a:solidFill>
                          <a:schemeClr val="bg1"/>
                        </a:solidFill>
                        <a:latin typeface="Segoe Print" panose="02000600000000000000" pitchFamily="2" charset="0"/>
                        <a:cs typeface="Aharoni" panose="02010803020104030203" pitchFamily="2" charset="-79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344208"/>
                  </a:ext>
                </a:extLst>
              </a:tr>
              <a:tr h="10869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bg1"/>
                          </a:solidFill>
                          <a:latin typeface="Segoe Print" panose="02000600000000000000" pitchFamily="2" charset="0"/>
                          <a:cs typeface="Aharoni" panose="02010803020104030203" pitchFamily="2" charset="-79"/>
                        </a:rPr>
                        <a:t>A</a:t>
                      </a:r>
                      <a:endParaRPr kumimoji="1" lang="ja-JP" altLang="en-US" sz="3600" b="1" dirty="0">
                        <a:solidFill>
                          <a:schemeClr val="bg1"/>
                        </a:solidFill>
                        <a:latin typeface="Segoe Print" panose="02000600000000000000" pitchFamily="2" charset="0"/>
                        <a:cs typeface="Aharoni" panose="02010803020104030203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50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20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30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Typhoon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10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48658233"/>
                  </a:ext>
                </a:extLst>
              </a:tr>
              <a:tr h="10869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bg1"/>
                          </a:solidFill>
                          <a:latin typeface="Segoe Print" panose="02000600000000000000" pitchFamily="2" charset="0"/>
                          <a:cs typeface="Aharoni" panose="02010803020104030203" pitchFamily="2" charset="-79"/>
                        </a:rPr>
                        <a:t>B</a:t>
                      </a:r>
                      <a:endParaRPr kumimoji="1" lang="ja-JP" altLang="en-US" sz="3600" b="1" dirty="0">
                        <a:solidFill>
                          <a:schemeClr val="bg1"/>
                        </a:solidFill>
                        <a:latin typeface="Segoe Print" panose="02000600000000000000" pitchFamily="2" charset="0"/>
                        <a:cs typeface="Aharoni" panose="02010803020104030203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Tsunami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40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30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50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Typhoon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657276103"/>
                  </a:ext>
                </a:extLst>
              </a:tr>
              <a:tr h="10869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bg1"/>
                          </a:solidFill>
                          <a:latin typeface="Segoe Print" panose="02000600000000000000" pitchFamily="2" charset="0"/>
                          <a:cs typeface="Aharoni" panose="02010803020104030203" pitchFamily="2" charset="-79"/>
                        </a:rPr>
                        <a:t>C</a:t>
                      </a:r>
                      <a:endParaRPr kumimoji="1" lang="ja-JP" altLang="en-US" sz="3600" b="1" dirty="0">
                        <a:solidFill>
                          <a:schemeClr val="bg1"/>
                        </a:solidFill>
                        <a:latin typeface="Segoe Print" panose="02000600000000000000" pitchFamily="2" charset="0"/>
                        <a:cs typeface="Aharoni" panose="02010803020104030203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20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Tsunami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Tsunami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10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30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567535860"/>
                  </a:ext>
                </a:extLst>
              </a:tr>
              <a:tr h="10869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bg1"/>
                          </a:solidFill>
                          <a:latin typeface="Segoe Print" panose="02000600000000000000" pitchFamily="2" charset="0"/>
                          <a:cs typeface="Aharoni" panose="02010803020104030203" pitchFamily="2" charset="-79"/>
                        </a:rPr>
                        <a:t>D</a:t>
                      </a:r>
                      <a:endParaRPr kumimoji="1" lang="ja-JP" altLang="en-US" sz="3600" b="1" dirty="0">
                        <a:solidFill>
                          <a:schemeClr val="bg1"/>
                        </a:solidFill>
                        <a:latin typeface="Segoe Print" panose="02000600000000000000" pitchFamily="2" charset="0"/>
                        <a:cs typeface="Aharoni" panose="02010803020104030203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Typhoon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50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40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20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7000">
                          <a:schemeClr val="accent4">
                            <a:lumMod val="20000"/>
                            <a:lumOff val="80000"/>
                          </a:schemeClr>
                        </a:gs>
                        <a:gs pos="82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Typhoon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689645270"/>
                  </a:ext>
                </a:extLst>
              </a:tr>
              <a:tr h="10869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1" dirty="0">
                          <a:solidFill>
                            <a:schemeClr val="bg1"/>
                          </a:solidFill>
                          <a:latin typeface="Segoe Print" panose="02000600000000000000" pitchFamily="2" charset="0"/>
                          <a:cs typeface="Aharoni" panose="02010803020104030203" pitchFamily="2" charset="-79"/>
                        </a:rPr>
                        <a:t>E</a:t>
                      </a:r>
                      <a:endParaRPr kumimoji="1" lang="ja-JP" altLang="en-US" sz="3600" b="1" dirty="0">
                        <a:solidFill>
                          <a:schemeClr val="bg1"/>
                        </a:solidFill>
                        <a:latin typeface="Segoe Print" panose="02000600000000000000" pitchFamily="2" charset="0"/>
                        <a:cs typeface="Aharoni" panose="02010803020104030203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40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20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Typhoon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10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Harlow Solid Italic" panose="04030604020F02020D02" pitchFamily="82" charset="0"/>
                        </a:rPr>
                        <a:t>40</a:t>
                      </a:r>
                      <a:endParaRPr kumimoji="1" lang="ja-JP" altLang="en-US" sz="3600" dirty="0">
                        <a:latin typeface="Harlow Solid Italic" panose="04030604020F02020D02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2000">
                          <a:srgbClr val="FFDEDF"/>
                        </a:gs>
                        <a:gs pos="48000">
                          <a:schemeClr val="accent4">
                            <a:lumMod val="20000"/>
                            <a:lumOff val="80000"/>
                          </a:schemeClr>
                        </a:gs>
                        <a:gs pos="83000">
                          <a:srgbClr val="DCFCEC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39508318"/>
                  </a:ext>
                </a:extLst>
              </a:tr>
            </a:tbl>
          </a:graphicData>
        </a:graphic>
      </p:graphicFrame>
      <p:sp>
        <p:nvSpPr>
          <p:cNvPr id="5" name="A1">
            <a:extLst>
              <a:ext uri="{FF2B5EF4-FFF2-40B4-BE49-F238E27FC236}">
                <a16:creationId xmlns:a16="http://schemas.microsoft.com/office/drawing/2014/main" id="{7B4AA28A-ECC3-4DB7-BCF1-D34E8D8A033F}"/>
              </a:ext>
            </a:extLst>
          </p:cNvPr>
          <p:cNvSpPr/>
          <p:nvPr/>
        </p:nvSpPr>
        <p:spPr>
          <a:xfrm>
            <a:off x="1907319" y="1094591"/>
            <a:ext cx="1904230" cy="95346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kumimoji="1" lang="ja-JP" altLang="en-US" sz="5400"/>
          </a:p>
        </p:txBody>
      </p:sp>
      <p:sp>
        <p:nvSpPr>
          <p:cNvPr id="9" name="A2">
            <a:extLst>
              <a:ext uri="{FF2B5EF4-FFF2-40B4-BE49-F238E27FC236}">
                <a16:creationId xmlns:a16="http://schemas.microsoft.com/office/drawing/2014/main" id="{7A901C38-C172-41BA-952D-2FA9D5353E86}"/>
              </a:ext>
            </a:extLst>
          </p:cNvPr>
          <p:cNvSpPr/>
          <p:nvPr/>
        </p:nvSpPr>
        <p:spPr>
          <a:xfrm>
            <a:off x="3897487" y="1059597"/>
            <a:ext cx="1904230" cy="98509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/>
              <a:t>?</a:t>
            </a:r>
            <a:endParaRPr kumimoji="1" lang="ja-JP" altLang="en-US" sz="5400"/>
          </a:p>
        </p:txBody>
      </p:sp>
      <p:sp>
        <p:nvSpPr>
          <p:cNvPr id="14" name="A3">
            <a:extLst>
              <a:ext uri="{FF2B5EF4-FFF2-40B4-BE49-F238E27FC236}">
                <a16:creationId xmlns:a16="http://schemas.microsoft.com/office/drawing/2014/main" id="{9464FB5F-BCA4-430F-9A2D-FF6FAEAE036E}"/>
              </a:ext>
            </a:extLst>
          </p:cNvPr>
          <p:cNvSpPr/>
          <p:nvPr/>
        </p:nvSpPr>
        <p:spPr>
          <a:xfrm>
            <a:off x="5925305" y="1071892"/>
            <a:ext cx="1904230" cy="98509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/>
          </a:p>
        </p:txBody>
      </p:sp>
      <p:sp>
        <p:nvSpPr>
          <p:cNvPr id="15" name="A4">
            <a:extLst>
              <a:ext uri="{FF2B5EF4-FFF2-40B4-BE49-F238E27FC236}">
                <a16:creationId xmlns:a16="http://schemas.microsoft.com/office/drawing/2014/main" id="{6E314504-4187-4C94-B29D-1880BC60D694}"/>
              </a:ext>
            </a:extLst>
          </p:cNvPr>
          <p:cNvSpPr/>
          <p:nvPr/>
        </p:nvSpPr>
        <p:spPr>
          <a:xfrm>
            <a:off x="7920930" y="1076125"/>
            <a:ext cx="1904230" cy="98509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/>
          </a:p>
        </p:txBody>
      </p:sp>
      <p:sp>
        <p:nvSpPr>
          <p:cNvPr id="16" name="A5">
            <a:extLst>
              <a:ext uri="{FF2B5EF4-FFF2-40B4-BE49-F238E27FC236}">
                <a16:creationId xmlns:a16="http://schemas.microsoft.com/office/drawing/2014/main" id="{E221CD41-5BD5-4A59-9E0F-B3E49011AF90}"/>
              </a:ext>
            </a:extLst>
          </p:cNvPr>
          <p:cNvSpPr/>
          <p:nvPr/>
        </p:nvSpPr>
        <p:spPr>
          <a:xfrm>
            <a:off x="9911099" y="1059597"/>
            <a:ext cx="1904230" cy="98509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/>
          </a:p>
        </p:txBody>
      </p:sp>
      <p:sp>
        <p:nvSpPr>
          <p:cNvPr id="17" name="B1">
            <a:extLst>
              <a:ext uri="{FF2B5EF4-FFF2-40B4-BE49-F238E27FC236}">
                <a16:creationId xmlns:a16="http://schemas.microsoft.com/office/drawing/2014/main" id="{BDC16035-FB6B-4DA3-B803-33CD16B69909}"/>
              </a:ext>
            </a:extLst>
          </p:cNvPr>
          <p:cNvSpPr/>
          <p:nvPr/>
        </p:nvSpPr>
        <p:spPr>
          <a:xfrm>
            <a:off x="1907319" y="2131173"/>
            <a:ext cx="1904230" cy="95346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/>
          </a:p>
        </p:txBody>
      </p:sp>
      <p:sp>
        <p:nvSpPr>
          <p:cNvPr id="18" name="B2">
            <a:extLst>
              <a:ext uri="{FF2B5EF4-FFF2-40B4-BE49-F238E27FC236}">
                <a16:creationId xmlns:a16="http://schemas.microsoft.com/office/drawing/2014/main" id="{D54315D2-FB3F-47F3-8B69-3EBB21ED566A}"/>
              </a:ext>
            </a:extLst>
          </p:cNvPr>
          <p:cNvSpPr/>
          <p:nvPr/>
        </p:nvSpPr>
        <p:spPr>
          <a:xfrm>
            <a:off x="3897487" y="2178833"/>
            <a:ext cx="1904230" cy="95346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/>
          </a:p>
        </p:txBody>
      </p:sp>
      <p:sp>
        <p:nvSpPr>
          <p:cNvPr id="19" name="B3">
            <a:extLst>
              <a:ext uri="{FF2B5EF4-FFF2-40B4-BE49-F238E27FC236}">
                <a16:creationId xmlns:a16="http://schemas.microsoft.com/office/drawing/2014/main" id="{3B2F96DA-12A1-4974-81C8-E2588CF7C7E2}"/>
              </a:ext>
            </a:extLst>
          </p:cNvPr>
          <p:cNvSpPr/>
          <p:nvPr/>
        </p:nvSpPr>
        <p:spPr>
          <a:xfrm>
            <a:off x="5942483" y="2178025"/>
            <a:ext cx="1904230" cy="95346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/>
          </a:p>
        </p:txBody>
      </p:sp>
      <p:sp>
        <p:nvSpPr>
          <p:cNvPr id="20" name="B4">
            <a:extLst>
              <a:ext uri="{FF2B5EF4-FFF2-40B4-BE49-F238E27FC236}">
                <a16:creationId xmlns:a16="http://schemas.microsoft.com/office/drawing/2014/main" id="{8B0CC0B7-D814-4686-81FB-D379809C4ABE}"/>
              </a:ext>
            </a:extLst>
          </p:cNvPr>
          <p:cNvSpPr/>
          <p:nvPr/>
        </p:nvSpPr>
        <p:spPr>
          <a:xfrm>
            <a:off x="7953123" y="2179233"/>
            <a:ext cx="1904230" cy="95346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/>
          </a:p>
        </p:txBody>
      </p:sp>
      <p:sp>
        <p:nvSpPr>
          <p:cNvPr id="21" name="B5">
            <a:extLst>
              <a:ext uri="{FF2B5EF4-FFF2-40B4-BE49-F238E27FC236}">
                <a16:creationId xmlns:a16="http://schemas.microsoft.com/office/drawing/2014/main" id="{AA7FE407-C628-4C3B-B0DF-3342DC8F1C70}"/>
              </a:ext>
            </a:extLst>
          </p:cNvPr>
          <p:cNvSpPr/>
          <p:nvPr/>
        </p:nvSpPr>
        <p:spPr>
          <a:xfrm>
            <a:off x="9911099" y="2178025"/>
            <a:ext cx="1904230" cy="95346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/>
          </a:p>
        </p:txBody>
      </p:sp>
      <p:sp>
        <p:nvSpPr>
          <p:cNvPr id="22" name="C1">
            <a:extLst>
              <a:ext uri="{FF2B5EF4-FFF2-40B4-BE49-F238E27FC236}">
                <a16:creationId xmlns:a16="http://schemas.microsoft.com/office/drawing/2014/main" id="{FD2E7016-5C17-434F-9FCC-646F323EBD5E}"/>
              </a:ext>
            </a:extLst>
          </p:cNvPr>
          <p:cNvSpPr/>
          <p:nvPr/>
        </p:nvSpPr>
        <p:spPr>
          <a:xfrm>
            <a:off x="1907319" y="3263991"/>
            <a:ext cx="1904230" cy="9534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/>
          </a:p>
        </p:txBody>
      </p:sp>
      <p:sp>
        <p:nvSpPr>
          <p:cNvPr id="23" name="C2">
            <a:extLst>
              <a:ext uri="{FF2B5EF4-FFF2-40B4-BE49-F238E27FC236}">
                <a16:creationId xmlns:a16="http://schemas.microsoft.com/office/drawing/2014/main" id="{E5013F5E-97DF-4375-95D8-4CAD8127DED4}"/>
              </a:ext>
            </a:extLst>
          </p:cNvPr>
          <p:cNvSpPr/>
          <p:nvPr/>
        </p:nvSpPr>
        <p:spPr>
          <a:xfrm>
            <a:off x="3937615" y="3266441"/>
            <a:ext cx="1904230" cy="9534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/>
          </a:p>
        </p:txBody>
      </p:sp>
      <p:sp>
        <p:nvSpPr>
          <p:cNvPr id="24" name="C3">
            <a:extLst>
              <a:ext uri="{FF2B5EF4-FFF2-40B4-BE49-F238E27FC236}">
                <a16:creationId xmlns:a16="http://schemas.microsoft.com/office/drawing/2014/main" id="{04E0404C-1C27-4705-B0F6-657AF953054E}"/>
              </a:ext>
            </a:extLst>
          </p:cNvPr>
          <p:cNvSpPr/>
          <p:nvPr/>
        </p:nvSpPr>
        <p:spPr>
          <a:xfrm>
            <a:off x="5917869" y="3251961"/>
            <a:ext cx="1904230" cy="9534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/>
          </a:p>
        </p:txBody>
      </p:sp>
      <p:sp>
        <p:nvSpPr>
          <p:cNvPr id="25" name="C4">
            <a:extLst>
              <a:ext uri="{FF2B5EF4-FFF2-40B4-BE49-F238E27FC236}">
                <a16:creationId xmlns:a16="http://schemas.microsoft.com/office/drawing/2014/main" id="{9ECA5998-3C29-417D-A8B8-75D581CF6C56}"/>
              </a:ext>
            </a:extLst>
          </p:cNvPr>
          <p:cNvSpPr/>
          <p:nvPr/>
        </p:nvSpPr>
        <p:spPr>
          <a:xfrm>
            <a:off x="7938573" y="3248564"/>
            <a:ext cx="1904230" cy="9534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/>
          </a:p>
        </p:txBody>
      </p:sp>
      <p:sp>
        <p:nvSpPr>
          <p:cNvPr id="26" name="C5">
            <a:extLst>
              <a:ext uri="{FF2B5EF4-FFF2-40B4-BE49-F238E27FC236}">
                <a16:creationId xmlns:a16="http://schemas.microsoft.com/office/drawing/2014/main" id="{5D891457-7D18-4579-A200-449390B0B4EC}"/>
              </a:ext>
            </a:extLst>
          </p:cNvPr>
          <p:cNvSpPr/>
          <p:nvPr/>
        </p:nvSpPr>
        <p:spPr>
          <a:xfrm>
            <a:off x="9936086" y="3252027"/>
            <a:ext cx="1904230" cy="9534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/>
          </a:p>
        </p:txBody>
      </p:sp>
      <p:sp>
        <p:nvSpPr>
          <p:cNvPr id="27" name="D1">
            <a:extLst>
              <a:ext uri="{FF2B5EF4-FFF2-40B4-BE49-F238E27FC236}">
                <a16:creationId xmlns:a16="http://schemas.microsoft.com/office/drawing/2014/main" id="{04A982E9-8C32-4D1A-B0CA-860FBA9AAD2D}"/>
              </a:ext>
            </a:extLst>
          </p:cNvPr>
          <p:cNvSpPr/>
          <p:nvPr/>
        </p:nvSpPr>
        <p:spPr>
          <a:xfrm>
            <a:off x="1907319" y="4344550"/>
            <a:ext cx="1904230" cy="9534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/>
          </a:p>
        </p:txBody>
      </p:sp>
      <p:sp>
        <p:nvSpPr>
          <p:cNvPr id="28" name="D2">
            <a:extLst>
              <a:ext uri="{FF2B5EF4-FFF2-40B4-BE49-F238E27FC236}">
                <a16:creationId xmlns:a16="http://schemas.microsoft.com/office/drawing/2014/main" id="{00E458B5-9BF9-4627-AD9B-B8EF110AE477}"/>
              </a:ext>
            </a:extLst>
          </p:cNvPr>
          <p:cNvSpPr/>
          <p:nvPr/>
        </p:nvSpPr>
        <p:spPr>
          <a:xfrm>
            <a:off x="3935858" y="4337221"/>
            <a:ext cx="1904230" cy="9534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/>
          </a:p>
        </p:txBody>
      </p:sp>
      <p:sp>
        <p:nvSpPr>
          <p:cNvPr id="29" name="D3">
            <a:extLst>
              <a:ext uri="{FF2B5EF4-FFF2-40B4-BE49-F238E27FC236}">
                <a16:creationId xmlns:a16="http://schemas.microsoft.com/office/drawing/2014/main" id="{1DFCEFEB-6E6A-44E2-BA3C-FF5AA286B3A6}"/>
              </a:ext>
            </a:extLst>
          </p:cNvPr>
          <p:cNvSpPr/>
          <p:nvPr/>
        </p:nvSpPr>
        <p:spPr>
          <a:xfrm>
            <a:off x="5917869" y="4337221"/>
            <a:ext cx="1904230" cy="9534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/>
          </a:p>
        </p:txBody>
      </p:sp>
      <p:sp>
        <p:nvSpPr>
          <p:cNvPr id="30" name="D4">
            <a:extLst>
              <a:ext uri="{FF2B5EF4-FFF2-40B4-BE49-F238E27FC236}">
                <a16:creationId xmlns:a16="http://schemas.microsoft.com/office/drawing/2014/main" id="{2447A7BC-D7B7-4A5A-B309-AD011051B30C}"/>
              </a:ext>
            </a:extLst>
          </p:cNvPr>
          <p:cNvSpPr/>
          <p:nvPr/>
        </p:nvSpPr>
        <p:spPr>
          <a:xfrm>
            <a:off x="7938573" y="4352864"/>
            <a:ext cx="1904230" cy="9534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/>
          </a:p>
        </p:txBody>
      </p:sp>
      <p:sp>
        <p:nvSpPr>
          <p:cNvPr id="31" name="D5">
            <a:extLst>
              <a:ext uri="{FF2B5EF4-FFF2-40B4-BE49-F238E27FC236}">
                <a16:creationId xmlns:a16="http://schemas.microsoft.com/office/drawing/2014/main" id="{1A8CDA67-AE84-4F00-A6C5-0CCCE8131512}"/>
              </a:ext>
            </a:extLst>
          </p:cNvPr>
          <p:cNvSpPr/>
          <p:nvPr/>
        </p:nvSpPr>
        <p:spPr>
          <a:xfrm>
            <a:off x="9933377" y="4329107"/>
            <a:ext cx="1904230" cy="9534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/>
          </a:p>
        </p:txBody>
      </p:sp>
      <p:sp>
        <p:nvSpPr>
          <p:cNvPr id="32" name="E1">
            <a:extLst>
              <a:ext uri="{FF2B5EF4-FFF2-40B4-BE49-F238E27FC236}">
                <a16:creationId xmlns:a16="http://schemas.microsoft.com/office/drawing/2014/main" id="{F32A6918-D2BA-49C6-A42A-224609A19142}"/>
              </a:ext>
            </a:extLst>
          </p:cNvPr>
          <p:cNvSpPr/>
          <p:nvPr/>
        </p:nvSpPr>
        <p:spPr>
          <a:xfrm>
            <a:off x="1907319" y="5425109"/>
            <a:ext cx="1904230" cy="9534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/>
          </a:p>
        </p:txBody>
      </p:sp>
      <p:sp>
        <p:nvSpPr>
          <p:cNvPr id="33" name="E2">
            <a:extLst>
              <a:ext uri="{FF2B5EF4-FFF2-40B4-BE49-F238E27FC236}">
                <a16:creationId xmlns:a16="http://schemas.microsoft.com/office/drawing/2014/main" id="{E75DFB7E-DEA1-4BCA-8632-38E5BC33D76D}"/>
              </a:ext>
            </a:extLst>
          </p:cNvPr>
          <p:cNvSpPr/>
          <p:nvPr/>
        </p:nvSpPr>
        <p:spPr>
          <a:xfrm>
            <a:off x="3923065" y="5411726"/>
            <a:ext cx="1904230" cy="9534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/>
          </a:p>
        </p:txBody>
      </p:sp>
      <p:sp>
        <p:nvSpPr>
          <p:cNvPr id="34" name="E3">
            <a:extLst>
              <a:ext uri="{FF2B5EF4-FFF2-40B4-BE49-F238E27FC236}">
                <a16:creationId xmlns:a16="http://schemas.microsoft.com/office/drawing/2014/main" id="{725BBE15-8185-472F-92EB-CCF3A2A338E8}"/>
              </a:ext>
            </a:extLst>
          </p:cNvPr>
          <p:cNvSpPr/>
          <p:nvPr/>
        </p:nvSpPr>
        <p:spPr>
          <a:xfrm>
            <a:off x="5917869" y="5419671"/>
            <a:ext cx="1904230" cy="9534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/>
          </a:p>
        </p:txBody>
      </p:sp>
      <p:sp>
        <p:nvSpPr>
          <p:cNvPr id="35" name="E4">
            <a:extLst>
              <a:ext uri="{FF2B5EF4-FFF2-40B4-BE49-F238E27FC236}">
                <a16:creationId xmlns:a16="http://schemas.microsoft.com/office/drawing/2014/main" id="{9140CF16-10E7-4CC7-B866-7CF8D237B868}"/>
              </a:ext>
            </a:extLst>
          </p:cNvPr>
          <p:cNvSpPr/>
          <p:nvPr/>
        </p:nvSpPr>
        <p:spPr>
          <a:xfrm>
            <a:off x="7938573" y="5419671"/>
            <a:ext cx="1904230" cy="9534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/>
          </a:p>
        </p:txBody>
      </p:sp>
      <p:sp>
        <p:nvSpPr>
          <p:cNvPr id="36" name="E5">
            <a:extLst>
              <a:ext uri="{FF2B5EF4-FFF2-40B4-BE49-F238E27FC236}">
                <a16:creationId xmlns:a16="http://schemas.microsoft.com/office/drawing/2014/main" id="{E30A3D9E-13F5-4183-B1CE-8A9FE4E28BA9}"/>
              </a:ext>
            </a:extLst>
          </p:cNvPr>
          <p:cNvSpPr/>
          <p:nvPr/>
        </p:nvSpPr>
        <p:spPr>
          <a:xfrm>
            <a:off x="9933377" y="5423979"/>
            <a:ext cx="1904230" cy="9534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/>
              <a:t>?</a:t>
            </a:r>
            <a:endParaRPr lang="ja-JP" altLang="en-US" sz="5400"/>
          </a:p>
        </p:txBody>
      </p:sp>
      <p:grpSp>
        <p:nvGrpSpPr>
          <p:cNvPr id="3" name="Typhoon PIC">
            <a:extLst>
              <a:ext uri="{FF2B5EF4-FFF2-40B4-BE49-F238E27FC236}">
                <a16:creationId xmlns:a16="http://schemas.microsoft.com/office/drawing/2014/main" id="{44B8DE63-8BE4-484E-A488-D406DE16A707}"/>
              </a:ext>
            </a:extLst>
          </p:cNvPr>
          <p:cNvGrpSpPr/>
          <p:nvPr/>
        </p:nvGrpSpPr>
        <p:grpSpPr>
          <a:xfrm>
            <a:off x="3767202" y="896582"/>
            <a:ext cx="5032201" cy="5240857"/>
            <a:chOff x="4081683" y="1667021"/>
            <a:chExt cx="3472668" cy="3366052"/>
          </a:xfrm>
        </p:grpSpPr>
        <p:pic>
          <p:nvPicPr>
            <p:cNvPr id="1026" name="Picture 2" descr="Tornado clipart. Free download transparent .PNG | Creazilla">
              <a:extLst>
                <a:ext uri="{FF2B5EF4-FFF2-40B4-BE49-F238E27FC236}">
                  <a16:creationId xmlns:a16="http://schemas.microsoft.com/office/drawing/2014/main" id="{F29DA85E-3013-4B2D-8F36-6D063E7DA5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1683" y="1667021"/>
              <a:ext cx="3472668" cy="336605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Evil Smiley Face Png, Transparent Png - vhv">
              <a:extLst>
                <a:ext uri="{FF2B5EF4-FFF2-40B4-BE49-F238E27FC236}">
                  <a16:creationId xmlns:a16="http://schemas.microsoft.com/office/drawing/2014/main" id="{753AF9A1-F55C-4868-9590-5621B83F3D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360" b="90148" l="6426" r="93173">
                          <a14:foregroundMark x1="36948" y1="87192" x2="61044" y2="90148"/>
                          <a14:foregroundMark x1="11647" y1="56158" x2="6426" y2="56158"/>
                          <a14:foregroundMark x1="87952" y1="58128" x2="93173" y2="55172"/>
                          <a14:foregroundMark x1="36948" y1="24631" x2="30924" y2="13793"/>
                          <a14:foregroundMark x1="67470" y1="25616" x2="74297" y2="1182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0118" y="2508982"/>
              <a:ext cx="1782714" cy="1453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30" name="tsunami PIC" descr="Comic Tsunami Wave Face Vector Art &amp;amp; Graphics | freevector.com">
            <a:extLst>
              <a:ext uri="{FF2B5EF4-FFF2-40B4-BE49-F238E27FC236}">
                <a16:creationId xmlns:a16="http://schemas.microsoft.com/office/drawing/2014/main" id="{EA66102A-D54A-4D41-BDF2-D4AEF15975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191" y="993389"/>
            <a:ext cx="5345702" cy="534570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3966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ripple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3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3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3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000"/>
                            </p:stCondLst>
                            <p:childTnLst>
                              <p:par>
                                <p:cTn id="15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000"/>
                            </p:stCondLst>
                            <p:childTnLst>
                              <p:par>
                                <p:cTn id="18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2000"/>
                            </p:stCondLst>
                            <p:childTnLst>
                              <p:par>
                                <p:cTn id="21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21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2" fill="hold">
                      <p:stCondLst>
                        <p:cond delay="0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225</Words>
  <Application>Microsoft Office PowerPoint</Application>
  <PresentationFormat>ワイド画面</PresentationFormat>
  <Paragraphs>189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游ゴシック</vt:lpstr>
      <vt:lpstr>游ゴシック Light</vt:lpstr>
      <vt:lpstr>Aharoni</vt:lpstr>
      <vt:lpstr>Arial</vt:lpstr>
      <vt:lpstr>Harlow Solid Italic</vt:lpstr>
      <vt:lpstr>Segoe Print</vt:lpstr>
      <vt:lpstr>Wingdings</vt:lpstr>
      <vt:lpstr>Office テーマ</vt:lpstr>
      <vt:lpstr>T&amp;T Game: Typhoon &amp; Tsunami</vt:lpstr>
      <vt:lpstr>How to play:</vt:lpstr>
      <vt:lpstr>PowerPoint プレゼンテーション</vt:lpstr>
      <vt:lpstr>Round 2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Administrator</cp:lastModifiedBy>
  <cp:revision>58</cp:revision>
  <dcterms:created xsi:type="dcterms:W3CDTF">2022-01-26T05:57:26Z</dcterms:created>
  <dcterms:modified xsi:type="dcterms:W3CDTF">2022-06-27T23:30:01Z</dcterms:modified>
</cp:coreProperties>
</file>