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15A6-E72A-ABA7-E08A-C5266975F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7ECAE-4913-360A-A94E-E2C870209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A9340-0A89-DF4F-AD34-A4063935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0036F-FF7D-075E-D660-DB8A30FA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DFD3E-D322-8FCE-B495-25D701BA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119059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93E7B-8646-600F-86D6-18BB26C95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49B08-9BEF-F7FB-9770-933B8A3CC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3539D-AB1F-45BE-1700-7FD58DD0A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586A5-B525-5270-E585-64DDAE9E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AD3F3-A97A-1DB4-56FD-DA916A61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257219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A6DFA-19DD-1516-EA87-4A1EE31A6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E5259-C1E9-9FE3-C23F-F58FD2AA6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BF015-5E4B-8B0F-1894-98FFA97E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9BF5C-6A67-0FEA-B85A-8E61FB93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72F6B-7FB7-65E5-8008-950FACCE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150516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7E56-1582-0BDA-033E-7ACEAD47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300A-73CB-2009-ED7F-18C82852B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F14F4-825E-6738-8E30-254FD7C2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B710E-BDBC-D1A7-3804-9E4B65A8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7A918-BC5A-4CCD-1FC4-1E9EF984C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97345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517BC-697B-A4BA-E96D-3C34378D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0FF90-1A0C-D38D-C79A-B87528425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8B296-FB60-25AC-C89C-13905226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FD881-B6ED-C91C-05D6-F54A0294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726A1-E177-646A-3037-2B3260ED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420947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43DA7-ED81-0C45-2D5D-55E27BE0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A0BA4-F3DE-D2CF-1198-429EA033B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93DA1-5A53-7F36-EF25-F69D420A5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3B5DF-570D-CCB1-1225-21338704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682CB-3D75-8E7A-C2F3-B5192F18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2F1B7-6424-F652-B3A6-870B6E0B2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392713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9B8B6-520C-DE12-849E-0B3ACB828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B035C-2753-9FF1-F5E9-BE78321A7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83A1E-006D-B43C-02D2-609EC2CD4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C4F668-1BEA-1778-1897-8E9F8E8C5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34DACF-A152-3D36-ED75-B51BD7285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A129B5-7A59-10EB-9F31-2B17926F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A7A4DE-04A4-E4AF-5447-44FDC700E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86B1F7-D063-893B-465C-5B3AA223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95551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AB29-7634-7391-4ACC-3B4F97C0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BCB05-078C-AA60-E14C-1D1EC0B2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56D8B-7849-DDC1-076A-563C57C7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DC9500-8296-157C-6E92-84C2ED5A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219055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A5F1DF-A12F-920B-5816-4748EF75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33F4B8-7C6C-98AE-C5F0-9FD8EE2E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70BD2-70E8-00BB-CD68-867501C9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136613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4D27-A3EA-518B-46DC-2F1709FBD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16CF2-156E-457B-72E1-A6815688B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4CC18-581D-01A2-4CB7-D5547F27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DE471-78DC-CF5B-1AA3-C08A5F43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1DF52-90F1-DB40-CB45-EA2A3A762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8748A-7FA2-F116-06D2-38F4622A9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361863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4B481-BB5F-6DF6-BE72-8EF064BA6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5F8247-3110-1F01-B89B-AE572255B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784B2-1EF0-04B8-3363-909CF3F2F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58693-10CC-2AE4-8C4E-3ACCCF40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7D66D-A688-B816-13D2-7AA77598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821BD-809D-C316-ABDE-6EA2565E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13148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D13B8-8F06-3CB4-A31D-26CED8C7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72A96-DE42-E3EF-345E-485734E3F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259DE-9528-52DD-251B-E5CAC3CF9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43C3E-630A-4C62-B79D-9B1E6803139E}" type="datetimeFigureOut">
              <a:rPr lang="en-BB" smtClean="0"/>
              <a:t>08/11/2022</a:t>
            </a:fld>
            <a:endParaRPr lang="en-B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BAD28-0ACE-5A6F-687F-D2BE067F2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0A30D-086F-7A97-A3D1-5E62F445C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4311E-E26D-4426-BB3E-62B572062CEE}" type="slidenum">
              <a:rPr lang="en-BB" smtClean="0"/>
              <a:t>‹#›</a:t>
            </a:fld>
            <a:endParaRPr lang="en-BB"/>
          </a:p>
        </p:txBody>
      </p:sp>
    </p:spTree>
    <p:extLst>
      <p:ext uri="{BB962C8B-B14F-4D97-AF65-F5344CB8AC3E}">
        <p14:creationId xmlns:p14="http://schemas.microsoft.com/office/powerpoint/2010/main" val="184308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5BC6DDC5-5762-29C3-4FE3-D10F4DCC52F9}"/>
              </a:ext>
            </a:extLst>
          </p:cNvPr>
          <p:cNvSpPr/>
          <p:nvPr/>
        </p:nvSpPr>
        <p:spPr>
          <a:xfrm>
            <a:off x="190998" y="317224"/>
            <a:ext cx="1367078" cy="1250957"/>
          </a:xfrm>
          <a:prstGeom prst="star6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urlz MT" panose="04040404050702020202" pitchFamily="82" charset="0"/>
              </a:rPr>
              <a:t>start</a:t>
            </a:r>
            <a:endParaRPr lang="en-BB" sz="3200" dirty="0">
              <a:solidFill>
                <a:schemeClr val="tx1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186AC1-9037-5BC7-6B89-1F58EC4DE759}"/>
              </a:ext>
            </a:extLst>
          </p:cNvPr>
          <p:cNvSpPr/>
          <p:nvPr/>
        </p:nvSpPr>
        <p:spPr>
          <a:xfrm>
            <a:off x="9702955" y="1760758"/>
            <a:ext cx="1219207" cy="11439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Oh no! Your friend is sick.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15" name="Star: 6 Points 14">
            <a:extLst>
              <a:ext uri="{FF2B5EF4-FFF2-40B4-BE49-F238E27FC236}">
                <a16:creationId xmlns:a16="http://schemas.microsoft.com/office/drawing/2014/main" id="{2ADCE629-2418-C47B-162D-C7AAA8AAA6C5}"/>
              </a:ext>
            </a:extLst>
          </p:cNvPr>
          <p:cNvSpPr/>
          <p:nvPr/>
        </p:nvSpPr>
        <p:spPr>
          <a:xfrm>
            <a:off x="3258199" y="1697710"/>
            <a:ext cx="1378857" cy="1277257"/>
          </a:xfrm>
          <a:prstGeom prst="star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Go back 3 spaces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BB" sz="1600" b="1" dirty="0">
              <a:solidFill>
                <a:schemeClr val="tx1"/>
              </a:solidFill>
            </a:endParaRPr>
          </a:p>
        </p:txBody>
      </p:sp>
      <p:sp>
        <p:nvSpPr>
          <p:cNvPr id="17" name="Star: 6 Points 16">
            <a:extLst>
              <a:ext uri="{FF2B5EF4-FFF2-40B4-BE49-F238E27FC236}">
                <a16:creationId xmlns:a16="http://schemas.microsoft.com/office/drawing/2014/main" id="{1E39500F-96A4-50F3-E72B-38697E8C6C69}"/>
              </a:ext>
            </a:extLst>
          </p:cNvPr>
          <p:cNvSpPr/>
          <p:nvPr/>
        </p:nvSpPr>
        <p:spPr>
          <a:xfrm>
            <a:off x="290286" y="5065487"/>
            <a:ext cx="1683675" cy="1636488"/>
          </a:xfrm>
          <a:prstGeom prst="star6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urlz MT" panose="04040404050702020202" pitchFamily="82" charset="0"/>
              </a:rPr>
              <a:t>Finish!</a:t>
            </a:r>
            <a:endParaRPr lang="en-BB" sz="2400" b="1" dirty="0">
              <a:solidFill>
                <a:schemeClr val="tx1"/>
              </a:solidFill>
              <a:latin typeface="Curlz MT" panose="04040404050702020202" pitchFamily="82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197895C-02FD-F7AE-9E51-CA9B0186CE6A}"/>
              </a:ext>
            </a:extLst>
          </p:cNvPr>
          <p:cNvSpPr/>
          <p:nvPr/>
        </p:nvSpPr>
        <p:spPr>
          <a:xfrm>
            <a:off x="1951791" y="1833332"/>
            <a:ext cx="1299409" cy="108857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got 2 gifts. Tell 2 people “Thank you.”</a:t>
            </a:r>
            <a:endParaRPr lang="en-BB" sz="1400" b="1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E3EF963-66BA-025B-DC1D-4AB1ECFE1D7F}"/>
              </a:ext>
            </a:extLst>
          </p:cNvPr>
          <p:cNvSpPr/>
          <p:nvPr/>
        </p:nvSpPr>
        <p:spPr>
          <a:xfrm>
            <a:off x="674928" y="1842414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You won a race!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D934E7-0C9A-2BD5-C048-0ED64E6732F5}"/>
              </a:ext>
            </a:extLst>
          </p:cNvPr>
          <p:cNvSpPr/>
          <p:nvPr/>
        </p:nvSpPr>
        <p:spPr>
          <a:xfrm>
            <a:off x="1951791" y="3110589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Season’s _______!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BBD12D8-6771-168C-F81C-26BA6815FBF3}"/>
              </a:ext>
            </a:extLst>
          </p:cNvPr>
          <p:cNvSpPr/>
          <p:nvPr/>
        </p:nvSpPr>
        <p:spPr>
          <a:xfrm>
            <a:off x="3170999" y="3190699"/>
            <a:ext cx="1255573" cy="102570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Tell the ALT 3 greetings!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2714FDA-0F91-6D06-C406-EFCC3389AE27}"/>
              </a:ext>
            </a:extLst>
          </p:cNvPr>
          <p:cNvSpPr/>
          <p:nvPr/>
        </p:nvSpPr>
        <p:spPr>
          <a:xfrm>
            <a:off x="4433910" y="3127831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_______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Thanksgiving</a:t>
            </a:r>
            <a:r>
              <a:rPr lang="en-US" sz="1200" b="1" dirty="0"/>
              <a:t>!</a:t>
            </a:r>
            <a:endParaRPr lang="en-BB" sz="1200" b="1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B408784-AA9D-035F-AC03-62AFF1A52E02}"/>
              </a:ext>
            </a:extLst>
          </p:cNvPr>
          <p:cNvSpPr/>
          <p:nvPr/>
        </p:nvSpPr>
        <p:spPr>
          <a:xfrm>
            <a:off x="7177272" y="3110590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______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Halloween!</a:t>
            </a:r>
            <a:endParaRPr lang="en-BB" sz="1400" b="1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F1B0152-D141-42C6-9AF1-00B9A20A9423}"/>
              </a:ext>
            </a:extLst>
          </p:cNvPr>
          <p:cNvSpPr/>
          <p:nvPr/>
        </p:nvSpPr>
        <p:spPr>
          <a:xfrm>
            <a:off x="8425546" y="3110590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______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Christmas</a:t>
            </a:r>
            <a:r>
              <a:rPr lang="en-US" b="1" dirty="0">
                <a:solidFill>
                  <a:schemeClr val="tx1"/>
                </a:solidFill>
              </a:rPr>
              <a:t>!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4FDED35-3C41-077D-D581-759F3AE58595}"/>
              </a:ext>
            </a:extLst>
          </p:cNvPr>
          <p:cNvSpPr/>
          <p:nvPr/>
        </p:nvSpPr>
        <p:spPr>
          <a:xfrm>
            <a:off x="9702954" y="4216400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You got a gift!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780D03-E450-743B-C62D-329BA1FD7341}"/>
              </a:ext>
            </a:extLst>
          </p:cNvPr>
          <p:cNvSpPr/>
          <p:nvPr/>
        </p:nvSpPr>
        <p:spPr>
          <a:xfrm>
            <a:off x="9688375" y="5339447"/>
            <a:ext cx="1364501" cy="139518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Best wishes for your 13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________.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6135D0A6-AE52-6981-4543-C40CF992D376}"/>
              </a:ext>
            </a:extLst>
          </p:cNvPr>
          <p:cNvSpPr/>
          <p:nvPr/>
        </p:nvSpPr>
        <p:spPr>
          <a:xfrm>
            <a:off x="5924742" y="5384799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 hope you ______ better.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94D1083-88FF-6991-9401-2B6B31B2B36C}"/>
              </a:ext>
            </a:extLst>
          </p:cNvPr>
          <p:cNvSpPr/>
          <p:nvPr/>
        </p:nvSpPr>
        <p:spPr>
          <a:xfrm>
            <a:off x="3221137" y="5341256"/>
            <a:ext cx="1422918" cy="108857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You got a gift! Tell 5 people “Thank you”</a:t>
            </a:r>
            <a:endParaRPr lang="en-BB" sz="1600" b="1" dirty="0">
              <a:solidFill>
                <a:schemeClr val="tx1"/>
              </a:solidFill>
            </a:endParaRPr>
          </a:p>
        </p:txBody>
      </p:sp>
      <p:sp>
        <p:nvSpPr>
          <p:cNvPr id="44" name="Star: 6 Points 43">
            <a:extLst>
              <a:ext uri="{FF2B5EF4-FFF2-40B4-BE49-F238E27FC236}">
                <a16:creationId xmlns:a16="http://schemas.microsoft.com/office/drawing/2014/main" id="{702614F1-96AB-52C0-F167-0143362FC76E}"/>
              </a:ext>
            </a:extLst>
          </p:cNvPr>
          <p:cNvSpPr/>
          <p:nvPr/>
        </p:nvSpPr>
        <p:spPr>
          <a:xfrm>
            <a:off x="572935" y="2979959"/>
            <a:ext cx="1378857" cy="1277257"/>
          </a:xfrm>
          <a:prstGeom prst="star6">
            <a:avLst/>
          </a:prstGeom>
          <a:solidFill>
            <a:srgbClr val="C30D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+mj-lt"/>
              </a:rPr>
              <a:t>Swap with 1 person!</a:t>
            </a:r>
          </a:p>
          <a:p>
            <a:pPr algn="ctr"/>
            <a:r>
              <a:rPr lang="en-BB" sz="1400" b="1" dirty="0">
                <a:solidFill>
                  <a:schemeClr val="tx1"/>
                </a:solidFill>
                <a:latin typeface="+mj-lt"/>
              </a:rPr>
              <a:t>😈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D940AED-4190-396E-9D43-41BA1D89B7C2}"/>
              </a:ext>
            </a:extLst>
          </p:cNvPr>
          <p:cNvSpPr/>
          <p:nvPr/>
        </p:nvSpPr>
        <p:spPr>
          <a:xfrm>
            <a:off x="5601941" y="3097027"/>
            <a:ext cx="1567952" cy="127725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The Class won a race! Say </a:t>
            </a:r>
          </a:p>
          <a:p>
            <a:r>
              <a:rPr lang="en-US" sz="1400" b="1" dirty="0">
                <a:solidFill>
                  <a:schemeClr val="tx1"/>
                </a:solidFill>
                <a:latin typeface="+mj-lt"/>
              </a:rPr>
              <a:t>Congratulations 5 times fast.</a:t>
            </a:r>
            <a:endParaRPr lang="en-B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84DEFEF-3CF1-1586-AFA1-EAE0F14DA47F}"/>
              </a:ext>
            </a:extLst>
          </p:cNvPr>
          <p:cNvSpPr/>
          <p:nvPr/>
        </p:nvSpPr>
        <p:spPr>
          <a:xfrm>
            <a:off x="8440054" y="1660964"/>
            <a:ext cx="1219207" cy="13185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It’s a Party! Tell 5 people Hello!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D3BE479-D175-DC05-D3AA-B32A419C1A0F}"/>
              </a:ext>
            </a:extLst>
          </p:cNvPr>
          <p:cNvSpPr/>
          <p:nvPr/>
        </p:nvSpPr>
        <p:spPr>
          <a:xfrm>
            <a:off x="7177305" y="1775273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Dear Kota,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Happy _______!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31E61B65-0DE9-9FDA-A5A5-2BB8584112D4}"/>
              </a:ext>
            </a:extLst>
          </p:cNvPr>
          <p:cNvSpPr/>
          <p:nvPr/>
        </p:nvSpPr>
        <p:spPr>
          <a:xfrm>
            <a:off x="6001120" y="1775273"/>
            <a:ext cx="1118085" cy="11283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sz="1200" b="1" dirty="0">
                <a:solidFill>
                  <a:schemeClr val="tx1"/>
                </a:solidFill>
              </a:rPr>
              <a:t>Thank you for the _____.</a:t>
            </a:r>
            <a:endParaRPr lang="en-BB" sz="1200" b="1" dirty="0">
              <a:solidFill>
                <a:schemeClr val="tx1"/>
              </a:solidFill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4D55572-8EEE-6840-26C5-57927E22C137}"/>
              </a:ext>
            </a:extLst>
          </p:cNvPr>
          <p:cNvSpPr/>
          <p:nvPr/>
        </p:nvSpPr>
        <p:spPr>
          <a:xfrm>
            <a:off x="4644055" y="1775273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______ wishes.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D5C40BF6-4495-DD0D-204E-361BFAE98B46}"/>
              </a:ext>
            </a:extLst>
          </p:cNvPr>
          <p:cNvSpPr/>
          <p:nvPr/>
        </p:nvSpPr>
        <p:spPr>
          <a:xfrm>
            <a:off x="5805661" y="351969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You got a gift!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2A34250-9AFB-E5AB-0397-8748CE2CC52D}"/>
              </a:ext>
            </a:extLst>
          </p:cNvPr>
          <p:cNvSpPr/>
          <p:nvPr/>
        </p:nvSpPr>
        <p:spPr>
          <a:xfrm>
            <a:off x="8418329" y="323839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It’s the New Year! 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798BEE23-CA7A-CDD0-412A-46A83369BEF7}"/>
              </a:ext>
            </a:extLst>
          </p:cNvPr>
          <p:cNvSpPr/>
          <p:nvPr/>
        </p:nvSpPr>
        <p:spPr>
          <a:xfrm>
            <a:off x="9782710" y="323838"/>
            <a:ext cx="1219207" cy="12192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_______ for your 13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birthday.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55" name="Star: 6 Points 54">
            <a:extLst>
              <a:ext uri="{FF2B5EF4-FFF2-40B4-BE49-F238E27FC236}">
                <a16:creationId xmlns:a16="http://schemas.microsoft.com/office/drawing/2014/main" id="{06A7A91B-655F-CE3E-3D0E-4B44AC2D4227}"/>
              </a:ext>
            </a:extLst>
          </p:cNvPr>
          <p:cNvSpPr/>
          <p:nvPr/>
        </p:nvSpPr>
        <p:spPr>
          <a:xfrm>
            <a:off x="7017651" y="265791"/>
            <a:ext cx="1378857" cy="1277257"/>
          </a:xfrm>
          <a:prstGeom prst="star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cs typeface="Aharoni" panose="02010803020104030203" pitchFamily="2" charset="-79"/>
              </a:rPr>
              <a:t>Go back 2 spaces!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cs typeface="Aharoni" panose="02010803020104030203" pitchFamily="2" charset="-79"/>
                <a:sym typeface="Wingdings" panose="05000000000000000000" pitchFamily="2" charset="2"/>
              </a:rPr>
              <a:t></a:t>
            </a:r>
            <a:endParaRPr lang="en-BB" sz="1400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4638BBFE-8D21-BD34-EBBA-1F880A15D209}"/>
              </a:ext>
            </a:extLst>
          </p:cNvPr>
          <p:cNvSpPr/>
          <p:nvPr/>
        </p:nvSpPr>
        <p:spPr>
          <a:xfrm>
            <a:off x="3243731" y="346281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Tell 2 people ‘Best Wishes’</a:t>
            </a:r>
            <a:endParaRPr lang="en-BB" sz="1600" b="1" dirty="0">
              <a:solidFill>
                <a:schemeClr val="tx1"/>
              </a:solidFill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B1726B46-2289-348B-EEF1-4C35D6D209F2}"/>
              </a:ext>
            </a:extLst>
          </p:cNvPr>
          <p:cNvSpPr/>
          <p:nvPr/>
        </p:nvSpPr>
        <p:spPr>
          <a:xfrm>
            <a:off x="4535657" y="367386"/>
            <a:ext cx="121920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It is your friend’s birthday.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7F0583F0-DE26-557B-826F-B475C07891A5}"/>
              </a:ext>
            </a:extLst>
          </p:cNvPr>
          <p:cNvSpPr/>
          <p:nvPr/>
        </p:nvSpPr>
        <p:spPr>
          <a:xfrm>
            <a:off x="1584670" y="389157"/>
            <a:ext cx="1636467" cy="10885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Tell </a:t>
            </a:r>
            <a:r>
              <a:rPr lang="en-US" sz="1400" b="1">
                <a:solidFill>
                  <a:schemeClr val="tx1"/>
                </a:solidFill>
              </a:rPr>
              <a:t>your Teacher </a:t>
            </a:r>
            <a:endParaRPr lang="en-US" sz="1400" b="1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Congratulations.</a:t>
            </a:r>
            <a:endParaRPr lang="en-BB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B Day 6 | Birthday cake clip art, Birthday cake with candles, Birthday cake  illustration">
            <a:extLst>
              <a:ext uri="{FF2B5EF4-FFF2-40B4-BE49-F238E27FC236}">
                <a16:creationId xmlns:a16="http://schemas.microsoft.com/office/drawing/2014/main" id="{DDC4B7CA-260F-8142-B922-9C34F6C49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5" b="100000" l="9524" r="894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609" y="1447157"/>
            <a:ext cx="493673" cy="69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Birthday Card Cliparts, Download Free Birthday Card Cliparts png  images, Free ClipArts on Clipart Library">
            <a:extLst>
              <a:ext uri="{FF2B5EF4-FFF2-40B4-BE49-F238E27FC236}">
                <a16:creationId xmlns:a16="http://schemas.microsoft.com/office/drawing/2014/main" id="{E7560D9C-3AAF-099F-4357-8448F124A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974" l="0" r="100000">
                        <a14:foregroundMark x1="50579" y1="27692" x2="82239" y2="20000"/>
                        <a14:foregroundMark x1="54054" y1="33333" x2="90734" y2="91282"/>
                        <a14:foregroundMark x1="87645" y1="42564" x2="41313" y2="78462"/>
                        <a14:foregroundMark x1="40154" y1="40513" x2="58687" y2="61538"/>
                        <a14:foregroundMark x1="49807" y1="36410" x2="66023" y2="60000"/>
                        <a14:foregroundMark x1="63707" y1="37436" x2="94208" y2="67692"/>
                        <a14:foregroundMark x1="67568" y1="40513" x2="94595" y2="50769"/>
                        <a14:foregroundMark x1="42857" y1="30256" x2="52510" y2="37949"/>
                        <a14:foregroundMark x1="11197" y1="20000" x2="29344" y2="11282"/>
                        <a14:foregroundMark x1="6950" y1="16410" x2="28185" y2="5128"/>
                        <a14:foregroundMark x1="19305" y1="18462" x2="29344" y2="19487"/>
                        <a14:foregroundMark x1="9266" y1="26154" x2="34749" y2="27692"/>
                        <a14:foregroundMark x1="6564" y1="85128" x2="31660" y2="902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976" y="2580087"/>
            <a:ext cx="811018" cy="61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Star: 6 Points 58">
            <a:extLst>
              <a:ext uri="{FF2B5EF4-FFF2-40B4-BE49-F238E27FC236}">
                <a16:creationId xmlns:a16="http://schemas.microsoft.com/office/drawing/2014/main" id="{B5E6E465-955A-691D-30C9-8A34D15C9AC2}"/>
              </a:ext>
            </a:extLst>
          </p:cNvPr>
          <p:cNvSpPr/>
          <p:nvPr/>
        </p:nvSpPr>
        <p:spPr>
          <a:xfrm>
            <a:off x="4586003" y="5223331"/>
            <a:ext cx="1378857" cy="1277257"/>
          </a:xfrm>
          <a:prstGeom prst="star6">
            <a:avLst/>
          </a:prstGeom>
          <a:solidFill>
            <a:srgbClr val="C30D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+mj-lt"/>
              </a:rPr>
              <a:t>Swap with 1 person!</a:t>
            </a:r>
          </a:p>
          <a:p>
            <a:pPr algn="ctr"/>
            <a:r>
              <a:rPr lang="en-BB" sz="1400" b="1" dirty="0">
                <a:solidFill>
                  <a:schemeClr val="tx1"/>
                </a:solidFill>
                <a:latin typeface="+mj-lt"/>
              </a:rPr>
              <a:t>😈</a:t>
            </a:r>
          </a:p>
        </p:txBody>
      </p:sp>
      <p:sp>
        <p:nvSpPr>
          <p:cNvPr id="60" name="Star: 6 Points 59">
            <a:extLst>
              <a:ext uri="{FF2B5EF4-FFF2-40B4-BE49-F238E27FC236}">
                <a16:creationId xmlns:a16="http://schemas.microsoft.com/office/drawing/2014/main" id="{7B9A91F3-94F0-F100-2D28-2F717BFC462F}"/>
              </a:ext>
            </a:extLst>
          </p:cNvPr>
          <p:cNvSpPr/>
          <p:nvPr/>
        </p:nvSpPr>
        <p:spPr>
          <a:xfrm>
            <a:off x="9674019" y="2939143"/>
            <a:ext cx="1378857" cy="1277257"/>
          </a:xfrm>
          <a:prstGeom prst="star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Go back 3 spaces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BB" sz="1600" b="1" dirty="0">
              <a:solidFill>
                <a:schemeClr val="tx1"/>
              </a:solidFill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B2F0CAB-5046-E9A9-F141-5811FCDAE358}"/>
              </a:ext>
            </a:extLst>
          </p:cNvPr>
          <p:cNvSpPr/>
          <p:nvPr/>
        </p:nvSpPr>
        <p:spPr>
          <a:xfrm>
            <a:off x="8446902" y="5390253"/>
            <a:ext cx="1219207" cy="11439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Oh no! Your friend is sick.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62" name="Star: 6 Points 61">
            <a:extLst>
              <a:ext uri="{FF2B5EF4-FFF2-40B4-BE49-F238E27FC236}">
                <a16:creationId xmlns:a16="http://schemas.microsoft.com/office/drawing/2014/main" id="{920E99C9-A9AF-AAA5-D74D-FA607310029C}"/>
              </a:ext>
            </a:extLst>
          </p:cNvPr>
          <p:cNvSpPr/>
          <p:nvPr/>
        </p:nvSpPr>
        <p:spPr>
          <a:xfrm>
            <a:off x="7126530" y="5402044"/>
            <a:ext cx="1378857" cy="1277257"/>
          </a:xfrm>
          <a:prstGeom prst="star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Go back 2 spaces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BB" sz="1600" b="1" dirty="0">
              <a:solidFill>
                <a:schemeClr val="tx1"/>
              </a:solidFill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AF4D4247-496F-0655-F257-4D32E8DE98D8}"/>
              </a:ext>
            </a:extLst>
          </p:cNvPr>
          <p:cNvSpPr/>
          <p:nvPr/>
        </p:nvSpPr>
        <p:spPr>
          <a:xfrm>
            <a:off x="1959159" y="5347617"/>
            <a:ext cx="1255573" cy="102570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Tell the ALT 3 greetings!</a:t>
            </a:r>
            <a:endParaRPr lang="en-BB" b="1" dirty="0">
              <a:solidFill>
                <a:schemeClr val="tx1"/>
              </a:solidFill>
            </a:endParaRPr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A609AFB7-24D4-C064-8408-63081B93E74D}"/>
              </a:ext>
            </a:extLst>
          </p:cNvPr>
          <p:cNvSpPr/>
          <p:nvPr/>
        </p:nvSpPr>
        <p:spPr>
          <a:xfrm>
            <a:off x="3867848" y="4445907"/>
            <a:ext cx="4085980" cy="76018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hiller" panose="04020404031007020602" pitchFamily="82" charset="0"/>
              </a:rPr>
              <a:t>WHAT DO YOU </a:t>
            </a:r>
            <a:r>
              <a:rPr lang="en-US" sz="2800" b="1">
                <a:latin typeface="Chiller" panose="04020404031007020602" pitchFamily="82" charset="0"/>
              </a:rPr>
              <a:t>SAY GAME!</a:t>
            </a:r>
            <a:endParaRPr lang="en-BB" sz="2800" b="1" dirty="0">
              <a:latin typeface="Chiller" panose="04020404031007020602" pitchFamily="82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CAF33F0F-8347-0FAE-0AFC-9506E2577BE0}"/>
              </a:ext>
            </a:extLst>
          </p:cNvPr>
          <p:cNvSpPr/>
          <p:nvPr/>
        </p:nvSpPr>
        <p:spPr>
          <a:xfrm rot="5400000">
            <a:off x="11487797" y="1357777"/>
            <a:ext cx="186192" cy="493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5CD734C9-6C5B-147B-D145-30FE901C2AD8}"/>
              </a:ext>
            </a:extLst>
          </p:cNvPr>
          <p:cNvSpPr/>
          <p:nvPr/>
        </p:nvSpPr>
        <p:spPr>
          <a:xfrm rot="16200000">
            <a:off x="227809" y="3240024"/>
            <a:ext cx="251094" cy="42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B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26A563D-6656-F723-1244-A7B71B22CFA5}"/>
              </a:ext>
            </a:extLst>
          </p:cNvPr>
          <p:cNvSpPr/>
          <p:nvPr/>
        </p:nvSpPr>
        <p:spPr>
          <a:xfrm rot="5400000">
            <a:off x="11374498" y="6251176"/>
            <a:ext cx="249473" cy="565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F9215367-8D42-2EE3-FCAF-773049136639}"/>
              </a:ext>
            </a:extLst>
          </p:cNvPr>
          <p:cNvSpPr/>
          <p:nvPr/>
        </p:nvSpPr>
        <p:spPr>
          <a:xfrm rot="16200000">
            <a:off x="1320990" y="-242302"/>
            <a:ext cx="269961" cy="965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B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7BB43066-82CE-47F0-18B8-65A55F8B1BD8}"/>
              </a:ext>
            </a:extLst>
          </p:cNvPr>
          <p:cNvSpPr/>
          <p:nvPr/>
        </p:nvSpPr>
        <p:spPr>
          <a:xfrm>
            <a:off x="11670457" y="512525"/>
            <a:ext cx="269961" cy="965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B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06A2E198-800B-0B4B-D78C-3EB41AA836C0}"/>
              </a:ext>
            </a:extLst>
          </p:cNvPr>
          <p:cNvSpPr/>
          <p:nvPr/>
        </p:nvSpPr>
        <p:spPr>
          <a:xfrm>
            <a:off x="184451" y="2176851"/>
            <a:ext cx="269961" cy="965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B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CB9AB22-657F-AEE0-C374-045B61B5A4E0}"/>
              </a:ext>
            </a:extLst>
          </p:cNvPr>
          <p:cNvSpPr/>
          <p:nvPr/>
        </p:nvSpPr>
        <p:spPr>
          <a:xfrm>
            <a:off x="11199075" y="3795483"/>
            <a:ext cx="269961" cy="9652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B" dirty="0"/>
          </a:p>
        </p:txBody>
      </p:sp>
    </p:spTree>
    <p:extLst>
      <p:ext uri="{BB962C8B-B14F-4D97-AF65-F5344CB8AC3E}">
        <p14:creationId xmlns:p14="http://schemas.microsoft.com/office/powerpoint/2010/main" val="319683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195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Chiller</vt:lpstr>
      <vt:lpstr>Curlz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K.K PERRY</dc:creator>
  <cp:lastModifiedBy>K.K PERRY</cp:lastModifiedBy>
  <cp:revision>6</cp:revision>
  <dcterms:created xsi:type="dcterms:W3CDTF">2022-11-07T06:16:38Z</dcterms:created>
  <dcterms:modified xsi:type="dcterms:W3CDTF">2022-11-08T03:53:37Z</dcterms:modified>
</cp:coreProperties>
</file>