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76" r:id="rId14"/>
    <p:sldId id="301" r:id="rId15"/>
    <p:sldId id="302" r:id="rId16"/>
    <p:sldId id="303" r:id="rId17"/>
    <p:sldId id="304" r:id="rId18"/>
    <p:sldId id="305" r:id="rId19"/>
    <p:sldId id="308" r:id="rId20"/>
    <p:sldId id="309" r:id="rId21"/>
    <p:sldId id="307" r:id="rId22"/>
    <p:sldId id="311" r:id="rId23"/>
    <p:sldId id="287" r:id="rId24"/>
    <p:sldId id="312" r:id="rId25"/>
    <p:sldId id="313" r:id="rId26"/>
    <p:sldId id="314" r:id="rId27"/>
    <p:sldId id="315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69" d="100"/>
          <a:sy n="69" d="100"/>
        </p:scale>
        <p:origin x="142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1DEE1-AD18-4734-AC81-FE4704AFCA37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5A000-F17A-472D-B6A3-55C45A9EC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710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5A000-F17A-472D-B6A3-55C45A9EC92B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578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2023/11/10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0442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2023/11/10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847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2023/11/10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638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2023/11/10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2083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2023/11/10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849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2023/11/10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6521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2023/11/10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59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2023/11/10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5760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2023/11/10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97169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2023/11/10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2452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2023/11/10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38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2023/11/10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074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2023/11/10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43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2023/11/10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21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2023/11/10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258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2023/11/10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68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2023/11/10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972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2023/11/10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710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7CB9AAF-E93A-49F8-BBF3-7FBFE507EC2F}" type="datetimeFigureOut">
              <a:rPr kumimoji="1" lang="ja-JP" altLang="en-US" smtClean="0"/>
              <a:pPr/>
              <a:t>2023/11/10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395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  <p:sldLayoutId id="2147483913" r:id="rId13"/>
    <p:sldLayoutId id="2147483914" r:id="rId14"/>
    <p:sldLayoutId id="2147483915" r:id="rId15"/>
    <p:sldLayoutId id="2147483916" r:id="rId16"/>
    <p:sldLayoutId id="2147483917" r:id="rId17"/>
    <p:sldLayoutId id="214748391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kumimoji="1"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4038600"/>
            <a:ext cx="8155632" cy="1828800"/>
          </a:xfrm>
        </p:spPr>
        <p:txBody>
          <a:bodyPr>
            <a:noAutofit/>
          </a:bodyPr>
          <a:lstStyle/>
          <a:p>
            <a:r>
              <a:rPr kumimoji="1" lang="en-US" altLang="ja-JP" sz="13800" dirty="0"/>
              <a:t>Jeopardy</a:t>
            </a:r>
            <a:endParaRPr kumimoji="1" lang="ja-JP" altLang="en-US" sz="13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123728" y="1772816"/>
            <a:ext cx="6912768" cy="3484984"/>
          </a:xfrm>
        </p:spPr>
        <p:txBody>
          <a:bodyPr>
            <a:normAutofit/>
          </a:bodyPr>
          <a:lstStyle/>
          <a:p>
            <a:r>
              <a:rPr kumimoji="1" lang="en-US" altLang="ja-JP" sz="7200" dirty="0" smtClean="0"/>
              <a:t>Unit5</a:t>
            </a:r>
            <a:endParaRPr kumimoji="1" lang="ja-JP" alt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7" y="144016"/>
            <a:ext cx="9038435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Japanese-English300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2007" y="2060848"/>
            <a:ext cx="889248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8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子供のころ 英語</a:t>
            </a:r>
            <a:endParaRPr lang="ja-JP" alt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27297" y="3933056"/>
            <a:ext cx="7455887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childhood</a:t>
            </a:r>
            <a:endParaRPr lang="ja-JP" altLang="en-US" sz="13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Japanese-English400 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5496" y="1844824"/>
            <a:ext cx="909236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こちら</a:t>
            </a:r>
            <a:r>
              <a:rPr lang="ja-JP" altLang="en-US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に　</a:t>
            </a:r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 </a:t>
            </a:r>
            <a:r>
              <a:rPr lang="ja-JP" altLang="en-US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　こちらでは</a:t>
            </a:r>
            <a:endParaRPr lang="ja-JP" altLang="en-U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7952" y="3933056"/>
            <a:ext cx="9071992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15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  <a:r>
              <a:rPr lang="en-US" altLang="ja-JP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ver here</a:t>
            </a:r>
            <a:endParaRPr lang="ja-JP" altLang="en-US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92480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Japanese-English500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027709" y="1805914"/>
            <a:ext cx="722665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直に　、直接に</a:t>
            </a:r>
            <a:endParaRPr lang="ja-JP" altLang="en-US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-14389" y="4005642"/>
            <a:ext cx="9166951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1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</a:t>
            </a:r>
            <a:r>
              <a:rPr lang="en-US" altLang="ja-JP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irst-hand</a:t>
            </a:r>
            <a:endParaRPr lang="ja-JP" altLang="en-US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100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1556792"/>
            <a:ext cx="914400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3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</a:t>
            </a:r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altLang="ja-JP" sz="138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 </a:t>
            </a:r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 </a:t>
            </a:r>
            <a:r>
              <a:rPr lang="en-US" altLang="ja-JP" sz="138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 </a:t>
            </a:r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 </a:t>
            </a:r>
            <a:r>
              <a:rPr lang="en-US" altLang="ja-JP" sz="138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 </a:t>
            </a:r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551163" y="3772783"/>
            <a:ext cx="4420506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even</a:t>
            </a:r>
            <a:endParaRPr lang="ja-JP" altLang="en-US" sz="1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words20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2008" y="1556792"/>
            <a:ext cx="8964488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15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</a:t>
            </a:r>
            <a:r>
              <a:rPr lang="en-US" altLang="ja-JP" sz="115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altLang="ja-JP" sz="115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 </a:t>
            </a:r>
            <a:r>
              <a:rPr lang="en-US" altLang="ja-JP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</a:t>
            </a:r>
            <a:r>
              <a:rPr lang="en-US" altLang="ja-JP" sz="115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altLang="ja-JP" sz="115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 </a:t>
            </a:r>
            <a:r>
              <a:rPr lang="en-US" altLang="ja-JP" sz="115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</a:t>
            </a:r>
            <a:r>
              <a:rPr lang="en-US" altLang="ja-JP" sz="115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altLang="ja-JP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-d</a:t>
            </a:r>
            <a:endParaRPr lang="ja-JP" altLang="en-US" sz="115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968649" y="4005064"/>
            <a:ext cx="5160846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idea</a:t>
            </a:r>
            <a:endParaRPr lang="ja-JP" altLang="en-US" sz="1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169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300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1556792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r - a - p - m</a:t>
            </a:r>
            <a:endParaRPr lang="ja-JP" altLang="en-US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907704" y="3630508"/>
            <a:ext cx="5544616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ramp</a:t>
            </a:r>
            <a:endParaRPr lang="ja-JP" altLang="en-US" sz="1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5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400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1556792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u-</a:t>
            </a:r>
            <a:r>
              <a:rPr lang="en-US" altLang="ja-JP" sz="9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</a:t>
            </a:r>
            <a:r>
              <a:rPr lang="en-US" altLang="ja-JP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-v-r-s-a-n-e-l</a:t>
            </a:r>
            <a:endParaRPr lang="ja-JP" altLang="en-US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38311" y="3656302"/>
            <a:ext cx="837928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universal</a:t>
            </a:r>
            <a:endParaRPr lang="ja-JP" altLang="en-US" sz="1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002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words50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7748" y="1539855"/>
            <a:ext cx="9144000" cy="265713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10000"/>
              </a:lnSpc>
            </a:pPr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h-h-e-e-a-c-</a:t>
            </a:r>
          </a:p>
          <a:p>
            <a:pPr algn="ctr">
              <a:lnSpc>
                <a:spcPts val="10000"/>
              </a:lnSpc>
            </a:pPr>
            <a:r>
              <a:rPr lang="en-US" altLang="ja-JP" sz="13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</a:t>
            </a:r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-l-r-w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13682" y="4437112"/>
            <a:ext cx="8284640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wheelchair</a:t>
            </a:r>
            <a:endParaRPr lang="ja-JP" altLang="en-US" sz="13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87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44395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Questions100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120342" y="4028871"/>
            <a:ext cx="498085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I will ~~~.</a:t>
            </a:r>
            <a:endParaRPr lang="en-US" altLang="ja-JP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99713" y="1268760"/>
            <a:ext cx="879304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If it’s sunny tomorrow,</a:t>
            </a:r>
          </a:p>
          <a:p>
            <a:pPr algn="ctr"/>
            <a:r>
              <a:rPr lang="en-US" altLang="ja-JP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What will you do?</a:t>
            </a:r>
            <a:endParaRPr lang="ja-JP" altLang="en-US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149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44395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Questions200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2008" y="4560802"/>
            <a:ext cx="890500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I like ~ because ….</a:t>
            </a:r>
            <a:endParaRPr lang="en-US" altLang="ja-JP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31970" y="1744940"/>
            <a:ext cx="8928533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What sports do you like?</a:t>
            </a:r>
          </a:p>
          <a:p>
            <a:pPr algn="ctr"/>
            <a:r>
              <a:rPr lang="en-US" altLang="ja-JP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Why?</a:t>
            </a:r>
            <a:endParaRPr lang="ja-JP" altLang="en-U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40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3" y="260648"/>
            <a:ext cx="8887891" cy="850776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</a:rPr>
              <a:t>Jeopardy                   </a:t>
            </a:r>
            <a:r>
              <a:rPr kumimoji="1" lang="en-US" altLang="ja-JP" sz="6000" dirty="0" smtClean="0">
                <a:solidFill>
                  <a:srgbClr val="FF0000"/>
                </a:solidFill>
              </a:rPr>
              <a:t>-Unit5- 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1270951"/>
              </p:ext>
            </p:extLst>
          </p:nvPr>
        </p:nvGraphicFramePr>
        <p:xfrm>
          <a:off x="179512" y="1484784"/>
          <a:ext cx="8784975" cy="525658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6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7697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English</a:t>
                      </a:r>
                    </a:p>
                    <a:p>
                      <a:pPr algn="ctr"/>
                      <a:r>
                        <a:rPr kumimoji="1" lang="ja-JP" altLang="en-US" sz="2800" dirty="0"/>
                        <a:t>↓</a:t>
                      </a:r>
                      <a:endParaRPr kumimoji="1" lang="en-US" altLang="ja-JP" sz="2800" dirty="0"/>
                    </a:p>
                    <a:p>
                      <a:pPr algn="ctr"/>
                      <a:r>
                        <a:rPr kumimoji="1" lang="en-US" altLang="ja-JP" sz="2800" dirty="0"/>
                        <a:t>Japanese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Japanese</a:t>
                      </a:r>
                    </a:p>
                    <a:p>
                      <a:pPr algn="ctr"/>
                      <a:r>
                        <a:rPr kumimoji="1" lang="ja-JP" altLang="en-US" sz="2800" dirty="0"/>
                        <a:t>↓</a:t>
                      </a:r>
                      <a:endParaRPr kumimoji="1" lang="en-US" altLang="ja-JP" sz="2800" dirty="0"/>
                    </a:p>
                    <a:p>
                      <a:pPr algn="ctr"/>
                      <a:r>
                        <a:rPr kumimoji="1" lang="en-US" altLang="ja-JP" sz="2800" dirty="0"/>
                        <a:t>English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800" dirty="0"/>
                        <a:t>Scramble words</a:t>
                      </a:r>
                      <a:endParaRPr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Questions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Contents</a:t>
                      </a:r>
                      <a:endParaRPr kumimoji="1" lang="ja-JP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" action="ppaction://hlinksldjump"/>
                        </a:rPr>
                        <a:t>100</a:t>
                      </a:r>
                      <a:endParaRPr kumimoji="1" lang="en-US" altLang="ja-JP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3" action="ppaction://hlinksldjump"/>
                        </a:rPr>
                        <a:t>100</a:t>
                      </a:r>
                      <a:endParaRPr kumimoji="1" lang="en-US" altLang="ja-JP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4" action="ppaction://hlinksldjump"/>
                        </a:rPr>
                        <a:t>100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5" action="ppaction://hlinksldjump"/>
                        </a:rPr>
                        <a:t>100</a:t>
                      </a:r>
                      <a:endParaRPr kumimoji="1" lang="en-US" altLang="ja-JP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6" action="ppaction://hlinksldjump"/>
                        </a:rPr>
                        <a:t>100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7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8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9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0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1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2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3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4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5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6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7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8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9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0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1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2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3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4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5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6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44395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Questions300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463038" y="1700808"/>
            <a:ext cx="627267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What did you eat for </a:t>
            </a:r>
          </a:p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lunch yesterday?</a:t>
            </a:r>
            <a:endParaRPr lang="ja-JP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185124" y="4365104"/>
            <a:ext cx="504817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I ate </a:t>
            </a:r>
            <a:r>
              <a:rPr lang="en-US" altLang="ja-JP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~~~.</a:t>
            </a:r>
            <a:endParaRPr lang="ja-JP" altLang="en-US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94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44395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Questions400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03964" y="1628800"/>
            <a:ext cx="7230376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How do you come </a:t>
            </a:r>
            <a:br>
              <a:rPr lang="en-US" altLang="ja-JP" sz="7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en-US" altLang="ja-JP" sz="7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to school?</a:t>
            </a:r>
            <a:endParaRPr lang="ja-JP" altLang="en-US" sz="7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70229" y="4435038"/>
            <a:ext cx="846947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B</a:t>
            </a:r>
            <a:r>
              <a:rPr lang="en-US" altLang="ja-JP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y bus/train. </a:t>
            </a:r>
            <a:br>
              <a:rPr lang="en-US" altLang="ja-JP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</a:br>
            <a:r>
              <a:rPr lang="en-US" altLang="ja-JP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I walk to school.</a:t>
            </a:r>
            <a:endParaRPr lang="ja-JP" alt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93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94078" y="429436"/>
            <a:ext cx="744395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Questions500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48028" y="1700808"/>
            <a:ext cx="826816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How long does it take </a:t>
            </a:r>
            <a:r>
              <a:rPr lang="en-US" altLang="ja-JP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for</a:t>
            </a:r>
            <a:br>
              <a:rPr lang="en-US" altLang="ja-JP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en-US" altLang="ja-JP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you to come to school?</a:t>
            </a:r>
            <a:endParaRPr lang="ja-JP" altLang="en-US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07504" y="4653136"/>
            <a:ext cx="892899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It takes about ~ </a:t>
            </a:r>
            <a:r>
              <a:rPr lang="en-US" altLang="ja-JP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minutes/hour.</a:t>
            </a:r>
            <a:endParaRPr lang="ja-JP" alt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8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23629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Contents100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856800" y="1700808"/>
            <a:ext cx="548509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What are they?</a:t>
            </a:r>
            <a:endParaRPr lang="ja-JP" altLang="en-U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2008" y="4869160"/>
            <a:ext cx="91805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Universal design products</a:t>
            </a:r>
            <a:r>
              <a:rPr lang="en-US" altLang="ja-JP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.</a:t>
            </a:r>
            <a:endParaRPr lang="ja-JP" alt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6" name="図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808804"/>
            <a:ext cx="2245995" cy="16846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図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454" y="2755265"/>
            <a:ext cx="1884665" cy="17381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図 8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731" y="2969350"/>
            <a:ext cx="2560320" cy="1711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23629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Contents200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04177" y="1431647"/>
            <a:ext cx="8984126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What does</a:t>
            </a:r>
          </a:p>
          <a:p>
            <a:pPr algn="r"/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shampoo bottle have?</a:t>
            </a:r>
            <a:endParaRPr lang="ja-JP" altLang="en-US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55576" y="4221088"/>
            <a:ext cx="763284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  <a:ea typeface="AR Pマーカー体E" panose="040B0900000000000000" pitchFamily="50" charset="-128"/>
              </a:rPr>
              <a:t>It has bumps.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6" name="図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67828"/>
            <a:ext cx="1611630" cy="16973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028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23629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Contents300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6800" y="1431647"/>
            <a:ext cx="9058890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Could Saki use</a:t>
            </a:r>
          </a:p>
          <a:p>
            <a:pPr algn="ctr"/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the wheelchair easily?</a:t>
            </a:r>
            <a:endParaRPr lang="ja-JP" altLang="en-US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95536" y="4293096"/>
            <a:ext cx="867645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  <a:ea typeface="AR Pマーカー体E" panose="040B0900000000000000" pitchFamily="50" charset="-128"/>
              </a:rPr>
              <a:t>No, she couldn’t.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5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23629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Contents400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-139851" y="1700808"/>
            <a:ext cx="9478429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What can you use</a:t>
            </a:r>
          </a:p>
          <a:p>
            <a:pPr algn="ctr"/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if you’re in a wheelchair?</a:t>
            </a:r>
            <a:endParaRPr lang="ja-JP" altLang="en-U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64867" y="4285545"/>
            <a:ext cx="8964485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You can use the ramp.</a:t>
            </a:r>
            <a:endParaRPr lang="ja-JP" alt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30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723629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Contents500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61187" y="1700808"/>
            <a:ext cx="7730257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Who is the father of</a:t>
            </a:r>
            <a:b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universal design?</a:t>
            </a:r>
            <a:endParaRPr lang="ja-JP" altLang="en-US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331640" y="4657204"/>
            <a:ext cx="694378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Ronald Mace</a:t>
            </a:r>
            <a:endParaRPr lang="ja-JP" altLang="en-US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96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5"/>
            <a:ext cx="8964488" cy="1206629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English-Japanese100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303972" y="1556792"/>
            <a:ext cx="4116833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glad</a:t>
            </a:r>
            <a:endParaRPr lang="ja-JP" altLang="en-US" sz="1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193669" y="4409817"/>
            <a:ext cx="441178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うれしい</a:t>
            </a:r>
            <a:endParaRPr lang="ja-JP" altLang="en-US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07504" y="321382"/>
            <a:ext cx="882047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3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3" action="ppaction://hlinksldjump"/>
              </a:rPr>
              <a:t>English-Japanese200</a:t>
            </a:r>
            <a:endParaRPr kumimoji="1" lang="ja-JP" altLang="en-US" sz="6000" dirty="0">
              <a:solidFill>
                <a:srgbClr val="FF0000"/>
              </a:solidFill>
              <a:hlinkClick r:id="rId3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17551" y="1484784"/>
            <a:ext cx="7733207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disabled</a:t>
            </a:r>
            <a:endParaRPr lang="ja-JP" altLang="en-US" sz="1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46023" y="4409817"/>
            <a:ext cx="830708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身体の</a:t>
            </a:r>
            <a:r>
              <a:rPr lang="ja-JP" altLang="en-US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不自由な</a:t>
            </a:r>
            <a:endParaRPr lang="ja-JP" altLang="en-US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2047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English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Japanese300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1484784"/>
            <a:ext cx="9144000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society</a:t>
            </a:r>
            <a:endParaRPr lang="ja-JP" altLang="en-US" sz="1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346344" y="4563710"/>
            <a:ext cx="245131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社会</a:t>
            </a:r>
            <a:endParaRPr lang="ja-JP" altLang="en-US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English-Japanese400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54360" y="1556792"/>
            <a:ext cx="8782136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barrier</a:t>
            </a:r>
            <a:endParaRPr lang="ja-JP" altLang="en-US" sz="1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11311" y="4437112"/>
            <a:ext cx="806823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壁</a:t>
            </a:r>
            <a:r>
              <a:rPr lang="en-US" altLang="ja-JP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ja-JP" altLang="en-US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障壁 </a:t>
            </a:r>
            <a:r>
              <a:rPr lang="en-US" altLang="ja-JP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ja-JP" altLang="en-US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バリア</a:t>
            </a:r>
            <a:endParaRPr lang="ja-JP" altLang="en-US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92480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English-Japanese500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24257" y="1700808"/>
            <a:ext cx="9268257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braille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936363" y="4149080"/>
            <a:ext cx="3147016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点字</a:t>
            </a:r>
            <a:endParaRPr lang="ja-JP" altLang="en-US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Japanese-English100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55576" y="2060848"/>
            <a:ext cx="763284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役</a:t>
            </a:r>
            <a:r>
              <a:rPr lang="ja-JP" altLang="en-US" sz="9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に立</a:t>
            </a:r>
            <a:r>
              <a:rPr lang="ja-JP" altLang="en-US" sz="96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う</a:t>
            </a:r>
            <a:endParaRPr lang="ja-JP" altLang="en-US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269800" y="3630508"/>
            <a:ext cx="6367449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helpful</a:t>
            </a:r>
            <a:endParaRPr lang="ja-JP" altLang="en-US" sz="1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2047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Japanese-English200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433662" y="2204864"/>
            <a:ext cx="381066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つかむ</a:t>
            </a:r>
            <a:endParaRPr lang="ja-JP" alt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596952" y="3780612"/>
            <a:ext cx="3770584" cy="241604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hold</a:t>
            </a:r>
            <a:endParaRPr lang="ja-JP" altLang="en-US" sz="151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しずく">
  <a:themeElements>
    <a:clrScheme name="しず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しず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しず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TM04033925[[fn=しずく]]</Template>
  <TotalTime>1097</TotalTime>
  <Words>305</Words>
  <Application>Microsoft Office PowerPoint</Application>
  <PresentationFormat>画面に合わせる (4:3)</PresentationFormat>
  <Paragraphs>120</Paragraphs>
  <Slides>27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4" baseType="lpstr">
      <vt:lpstr>AR Pマーカー体E</vt:lpstr>
      <vt:lpstr>ＭＳ Ｐゴシック</vt:lpstr>
      <vt:lpstr>游ゴシック</vt:lpstr>
      <vt:lpstr>Arial</vt:lpstr>
      <vt:lpstr>Comic Sans MS</vt:lpstr>
      <vt:lpstr>Tw Cen MT</vt:lpstr>
      <vt:lpstr>しずく</vt:lpstr>
      <vt:lpstr>Jeopardy</vt:lpstr>
      <vt:lpstr>Jeopardy                   -Unit5- </vt:lpstr>
      <vt:lpstr>Jeopardy English-Japanese100</vt:lpstr>
      <vt:lpstr>Jeopardy English-Japanese200</vt:lpstr>
      <vt:lpstr>Jeopardy English Japanese300</vt:lpstr>
      <vt:lpstr>Jeopardy English-Japanese400</vt:lpstr>
      <vt:lpstr>Jeopardy English-Japanese500</vt:lpstr>
      <vt:lpstr>Jeopardy Japanese-English100</vt:lpstr>
      <vt:lpstr>Jeopardy Japanese-English200</vt:lpstr>
      <vt:lpstr>Jeopardy Japanese-English300</vt:lpstr>
      <vt:lpstr>Jeopardy Japanese-English400 </vt:lpstr>
      <vt:lpstr>Jeopardy Japanese-English500</vt:lpstr>
      <vt:lpstr>Jeopardy scramble words100</vt:lpstr>
      <vt:lpstr>Jeopardy scramble words200</vt:lpstr>
      <vt:lpstr>Jeopardy scramble words300</vt:lpstr>
      <vt:lpstr>Jeopardy scramble words400</vt:lpstr>
      <vt:lpstr>Jeopardy scramble words500</vt:lpstr>
      <vt:lpstr>Jeopardy Questions100</vt:lpstr>
      <vt:lpstr>Jeopardy Questions200</vt:lpstr>
      <vt:lpstr>Jeopardy Questions300</vt:lpstr>
      <vt:lpstr>Jeopardy Questions400</vt:lpstr>
      <vt:lpstr>Jeopardy Questions500</vt:lpstr>
      <vt:lpstr>Jeopardy Contents100</vt:lpstr>
      <vt:lpstr>Jeopardy Contents200</vt:lpstr>
      <vt:lpstr>Jeopardy Contents300</vt:lpstr>
      <vt:lpstr>Jeopardy Contents400</vt:lpstr>
      <vt:lpstr>Jeopardy Contents500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宮古島市教育委員会</dc:creator>
  <cp:lastModifiedBy>Windows ユーザー</cp:lastModifiedBy>
  <cp:revision>67</cp:revision>
  <dcterms:created xsi:type="dcterms:W3CDTF">2016-07-15T02:47:25Z</dcterms:created>
  <dcterms:modified xsi:type="dcterms:W3CDTF">2023-11-10T04:20:42Z</dcterms:modified>
</cp:coreProperties>
</file>