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0DF4-2125-49F9-9FA3-6C3F85FBDD8B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F2BD-DDA6-4D0E-8765-A3447AC22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59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0DF4-2125-49F9-9FA3-6C3F85FBDD8B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F2BD-DDA6-4D0E-8765-A3447AC22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68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0DF4-2125-49F9-9FA3-6C3F85FBDD8B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F2BD-DDA6-4D0E-8765-A3447AC22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15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0DF4-2125-49F9-9FA3-6C3F85FBDD8B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F2BD-DDA6-4D0E-8765-A3447AC22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57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0DF4-2125-49F9-9FA3-6C3F85FBDD8B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F2BD-DDA6-4D0E-8765-A3447AC22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92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0DF4-2125-49F9-9FA3-6C3F85FBDD8B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F2BD-DDA6-4D0E-8765-A3447AC22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60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0DF4-2125-49F9-9FA3-6C3F85FBDD8B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F2BD-DDA6-4D0E-8765-A3447AC22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2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0DF4-2125-49F9-9FA3-6C3F85FBDD8B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F2BD-DDA6-4D0E-8765-A3447AC22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00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0DF4-2125-49F9-9FA3-6C3F85FBDD8B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F2BD-DDA6-4D0E-8765-A3447AC22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05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0DF4-2125-49F9-9FA3-6C3F85FBDD8B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F2BD-DDA6-4D0E-8765-A3447AC22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87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0DF4-2125-49F9-9FA3-6C3F85FBDD8B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F2BD-DDA6-4D0E-8765-A3447AC22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58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80DF4-2125-49F9-9FA3-6C3F85FBDD8B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F2BD-DDA6-4D0E-8765-A3447AC22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12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8">
            <a:extLst>
              <a:ext uri="{FF2B5EF4-FFF2-40B4-BE49-F238E27FC236}">
                <a16:creationId xmlns:a16="http://schemas.microsoft.com/office/drawing/2014/main" id="{0482B236-EE3D-4CF0-9586-ECE834DC5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11" y="1723773"/>
            <a:ext cx="1427480" cy="94548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sing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テキスト ボックス 14">
            <a:extLst>
              <a:ext uri="{FF2B5EF4-FFF2-40B4-BE49-F238E27FC236}">
                <a16:creationId xmlns:a16="http://schemas.microsoft.com/office/drawing/2014/main" id="{7DCFD928-BC0A-4EB9-8708-D3A9D12CF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4335" y="1204421"/>
            <a:ext cx="2362996" cy="79556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study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テキスト ボックス 15">
            <a:extLst>
              <a:ext uri="{FF2B5EF4-FFF2-40B4-BE49-F238E27FC236}">
                <a16:creationId xmlns:a16="http://schemas.microsoft.com/office/drawing/2014/main" id="{9D0806B8-E821-4CEF-8394-2CE154EEC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403" y="4275374"/>
            <a:ext cx="3387962" cy="88027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dance ballet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テキスト ボックス 17">
            <a:extLst>
              <a:ext uri="{FF2B5EF4-FFF2-40B4-BE49-F238E27FC236}">
                <a16:creationId xmlns:a16="http://schemas.microsoft.com/office/drawing/2014/main" id="{A2421469-4FCA-46B9-B814-F17BB7BA9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048" y="4831165"/>
            <a:ext cx="1660842" cy="88027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write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テキスト ボックス 12">
            <a:extLst>
              <a:ext uri="{FF2B5EF4-FFF2-40B4-BE49-F238E27FC236}">
                <a16:creationId xmlns:a16="http://schemas.microsoft.com/office/drawing/2014/main" id="{F964B31D-ACCA-4C39-AA37-12A24CA9F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3934" y="2796791"/>
            <a:ext cx="2362996" cy="78184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watch tv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テキスト ボックス 11">
            <a:extLst>
              <a:ext uri="{FF2B5EF4-FFF2-40B4-BE49-F238E27FC236}">
                <a16:creationId xmlns:a16="http://schemas.microsoft.com/office/drawing/2014/main" id="{489DF5D0-B5F4-4E1A-A153-097DA56E3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3517" y="4983019"/>
            <a:ext cx="4610417" cy="82062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play table tennis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テキスト ボックス 13">
            <a:extLst>
              <a:ext uri="{FF2B5EF4-FFF2-40B4-BE49-F238E27FC236}">
                <a16:creationId xmlns:a16="http://schemas.microsoft.com/office/drawing/2014/main" id="{8F786947-A546-43E9-878A-7D40434D2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192" y="3473137"/>
            <a:ext cx="2248137" cy="92170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throw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テキスト ボックス 8">
            <a:extLst>
              <a:ext uri="{FF2B5EF4-FFF2-40B4-BE49-F238E27FC236}">
                <a16:creationId xmlns:a16="http://schemas.microsoft.com/office/drawing/2014/main" id="{2969FF9D-0CF9-4B77-B844-32B05B1B3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90" y="993649"/>
            <a:ext cx="1508443" cy="82992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run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テキスト ボックス 4">
            <a:extLst>
              <a:ext uri="{FF2B5EF4-FFF2-40B4-BE49-F238E27FC236}">
                <a16:creationId xmlns:a16="http://schemas.microsoft.com/office/drawing/2014/main" id="{CC07BD1C-F243-4A14-B282-FE69ABA4E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170" y="4359882"/>
            <a:ext cx="4319906" cy="70827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brush my hair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テキスト ボックス 6">
            <a:extLst>
              <a:ext uri="{FF2B5EF4-FFF2-40B4-BE49-F238E27FC236}">
                <a16:creationId xmlns:a16="http://schemas.microsoft.com/office/drawing/2014/main" id="{7993E5A6-91DB-4627-B8AA-03C86D250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283" y="3700739"/>
            <a:ext cx="3322003" cy="61064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play piano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テキスト ボックス 5">
            <a:extLst>
              <a:ext uri="{FF2B5EF4-FFF2-40B4-BE49-F238E27FC236}">
                <a16:creationId xmlns:a16="http://schemas.microsoft.com/office/drawing/2014/main" id="{396DFC7A-6917-4544-B836-D7E68A1A4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96205" y="4100636"/>
            <a:ext cx="1659255" cy="68342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clean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テキスト ボックス 7">
            <a:extLst>
              <a:ext uri="{FF2B5EF4-FFF2-40B4-BE49-F238E27FC236}">
                <a16:creationId xmlns:a16="http://schemas.microsoft.com/office/drawing/2014/main" id="{6FCCFE06-E06D-4DCC-9925-15A7A3AF7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8501" y="2017313"/>
            <a:ext cx="3705860" cy="65194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smell a flower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テキスト ボックス 2">
            <a:extLst>
              <a:ext uri="{FF2B5EF4-FFF2-40B4-BE49-F238E27FC236}">
                <a16:creationId xmlns:a16="http://schemas.microsoft.com/office/drawing/2014/main" id="{7037892E-62BB-43FA-B5DD-6280F78CA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4125" y="2314011"/>
            <a:ext cx="1659255" cy="6834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swim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テキスト ボックス 1">
            <a:extLst>
              <a:ext uri="{FF2B5EF4-FFF2-40B4-BE49-F238E27FC236}">
                <a16:creationId xmlns:a16="http://schemas.microsoft.com/office/drawing/2014/main" id="{8BF5B0DD-8BE4-431A-8A96-956003AE5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445" y="2098277"/>
            <a:ext cx="1951355" cy="73787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sleep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テキスト ボックス 3">
            <a:extLst>
              <a:ext uri="{FF2B5EF4-FFF2-40B4-BE49-F238E27FC236}">
                <a16:creationId xmlns:a16="http://schemas.microsoft.com/office/drawing/2014/main" id="{05992EE2-C2EB-4301-A975-27B984EE1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5530" y="3226256"/>
            <a:ext cx="1112995" cy="65194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eat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テキスト ボックス 26">
            <a:extLst>
              <a:ext uri="{FF2B5EF4-FFF2-40B4-BE49-F238E27FC236}">
                <a16:creationId xmlns:a16="http://schemas.microsoft.com/office/drawing/2014/main" id="{C1888791-CEDB-4D44-B421-3968D870D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814" y="2454917"/>
            <a:ext cx="1508443" cy="9964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draw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テキスト ボックス 22">
            <a:extLst>
              <a:ext uri="{FF2B5EF4-FFF2-40B4-BE49-F238E27FC236}">
                <a16:creationId xmlns:a16="http://schemas.microsoft.com/office/drawing/2014/main" id="{1BF4867C-AC09-4E56-A62E-AA117257A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226" y="5779580"/>
            <a:ext cx="1086486" cy="49202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游明朝" panose="02020400000000000000" pitchFamily="18" charset="-128"/>
                <a:cs typeface="Times New Roman" panose="02020603050405020304" pitchFamily="18" charset="0"/>
              </a:rPr>
              <a:t>dig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テキスト ボックス 24">
            <a:extLst>
              <a:ext uri="{FF2B5EF4-FFF2-40B4-BE49-F238E27FC236}">
                <a16:creationId xmlns:a16="http://schemas.microsoft.com/office/drawing/2014/main" id="{5571D48E-9866-4FAE-9A77-25AB01D2F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4805" y="5155645"/>
            <a:ext cx="3171190" cy="73579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catch a ball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テキスト ボックス 23">
            <a:extLst>
              <a:ext uri="{FF2B5EF4-FFF2-40B4-BE49-F238E27FC236}">
                <a16:creationId xmlns:a16="http://schemas.microsoft.com/office/drawing/2014/main" id="{3245638D-5523-45ED-9C22-049A2ABC6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918" y="1004047"/>
            <a:ext cx="3272668" cy="108135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fly a kite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テキスト ボックス 25">
            <a:extLst>
              <a:ext uri="{FF2B5EF4-FFF2-40B4-BE49-F238E27FC236}">
                <a16:creationId xmlns:a16="http://schemas.microsoft.com/office/drawing/2014/main" id="{A78FD936-6F06-4984-9BE0-F7C6FEEC2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2" y="3397269"/>
            <a:ext cx="1374457" cy="67050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paint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テキスト ボックス 20">
            <a:extLst>
              <a:ext uri="{FF2B5EF4-FFF2-40B4-BE49-F238E27FC236}">
                <a16:creationId xmlns:a16="http://schemas.microsoft.com/office/drawing/2014/main" id="{9DC3AE08-C3AE-4FD3-BF5B-FEB3B038D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827" y="2796791"/>
            <a:ext cx="3142851" cy="7461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drink juice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テキスト ボックス 10">
            <a:extLst>
              <a:ext uri="{FF2B5EF4-FFF2-40B4-BE49-F238E27FC236}">
                <a16:creationId xmlns:a16="http://schemas.microsoft.com/office/drawing/2014/main" id="{2E848CC0-9474-4E92-A916-E810EA3A2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1653" y="1085994"/>
            <a:ext cx="3535998" cy="91384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drive a car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テキスト ボックス 21">
            <a:extLst>
              <a:ext uri="{FF2B5EF4-FFF2-40B4-BE49-F238E27FC236}">
                <a16:creationId xmlns:a16="http://schemas.microsoft.com/office/drawing/2014/main" id="{2F933AAB-C8FE-4BBA-9620-B76AAE2FB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66" y="4234150"/>
            <a:ext cx="1399540" cy="61192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cook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75C2601-1F06-4DFB-B8BA-D2404C2F1EC3}"/>
              </a:ext>
            </a:extLst>
          </p:cNvPr>
          <p:cNvSpPr txBox="1"/>
          <p:nvPr/>
        </p:nvSpPr>
        <p:spPr>
          <a:xfrm>
            <a:off x="1426292" y="237781"/>
            <a:ext cx="93394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latin typeface="Aharoni" panose="02010803020104030203" pitchFamily="2" charset="-79"/>
                <a:cs typeface="Aharoni" panose="02010803020104030203" pitchFamily="2" charset="-79"/>
              </a:rPr>
              <a:t>He is / She is __________________ </a:t>
            </a:r>
            <a:r>
              <a:rPr kumimoji="1" lang="en-US" altLang="ja-JP" sz="40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ing</a:t>
            </a:r>
            <a:r>
              <a:rPr kumimoji="1" lang="en-US" altLang="ja-JP" sz="4000" b="1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kumimoji="1" lang="ja-JP" altLang="en-US" sz="4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0" name="テキスト ボックス 5">
            <a:extLst>
              <a:ext uri="{FF2B5EF4-FFF2-40B4-BE49-F238E27FC236}">
                <a16:creationId xmlns:a16="http://schemas.microsoft.com/office/drawing/2014/main" id="{E37F07CC-7D58-4B1A-B4B2-BD090A685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5530" y="4846079"/>
            <a:ext cx="1659255" cy="68342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KaiTi" panose="02010609060101010101" pitchFamily="49" charset="-122"/>
                <a:cs typeface="Times New Roman" panose="02020603050405020304" pitchFamily="18" charset="0"/>
              </a:rPr>
              <a:t>jump</a:t>
            </a:r>
            <a:endParaRPr kumimoji="0" lang="en-US" altLang="ja-JP" sz="4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9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48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Comic Sans MS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ALT　押部谷中(押部谷中学校)</dc:creator>
  <cp:lastModifiedBy>ALT　押部谷中(押部谷中学校)</cp:lastModifiedBy>
  <cp:revision>7</cp:revision>
  <dcterms:created xsi:type="dcterms:W3CDTF">2021-05-18T03:40:19Z</dcterms:created>
  <dcterms:modified xsi:type="dcterms:W3CDTF">2021-05-18T04:58:34Z</dcterms:modified>
</cp:coreProperties>
</file>