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9906000" cx="6858000"/>
  <p:notesSz cx="6858000" cy="9144000"/>
  <p:embeddedFontLst>
    <p:embeddedFont>
      <p:font typeface="Alata"/>
      <p:regular r:id="rId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Alat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304323" y="209659"/>
            <a:ext cx="6249300" cy="92694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44323" y="7358713"/>
            <a:ext cx="5853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</a:rPr>
              <a:t>D</a:t>
            </a:r>
            <a:r>
              <a:rPr i="1" lang="en-US" sz="1600">
                <a:solidFill>
                  <a:schemeClr val="dk1"/>
                </a:solidFill>
              </a:rPr>
              <a:t>. </a:t>
            </a:r>
            <a:r>
              <a:rPr lang="en-US" sz="1600">
                <a:solidFill>
                  <a:schemeClr val="dk1"/>
                </a:solidFill>
              </a:rPr>
              <a:t>Think about when you were ten-years-old and try to answer the questions</a:t>
            </a:r>
            <a:r>
              <a:rPr lang="en-US" sz="1600">
                <a:solidFill>
                  <a:schemeClr val="dk1"/>
                </a:solidFill>
              </a:rPr>
              <a:t>.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381175" y="8010575"/>
            <a:ext cx="5980200" cy="16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/>
              <a:t>When I was ten, I watched  ___________________ on TV.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>
                <a:solidFill>
                  <a:schemeClr val="dk1"/>
                </a:solidFill>
              </a:rPr>
              <a:t>When I was ten, I played  ___________________.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>
                <a:solidFill>
                  <a:schemeClr val="dk1"/>
                </a:solidFill>
              </a:rPr>
              <a:t>When I was ten, I read  ___________________.</a:t>
            </a:r>
            <a:r>
              <a:rPr lang="en-US"/>
              <a:t>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>
                <a:solidFill>
                  <a:schemeClr val="dk1"/>
                </a:solidFill>
              </a:rPr>
              <a:t>When I was ten, I ate  ___________________.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US">
                <a:solidFill>
                  <a:schemeClr val="dk1"/>
                </a:solidFill>
              </a:rPr>
              <a:t>_______________, I wanted to be a  ___________________.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US">
                <a:solidFill>
                  <a:schemeClr val="dk1"/>
                </a:solidFill>
              </a:rPr>
              <a:t>_______________, I liked  ___________________.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690675" y="209800"/>
            <a:ext cx="4670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Class____      No. ____       Name_______   </a:t>
            </a:r>
            <a:endParaRPr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04350" y="3413250"/>
            <a:ext cx="6249300" cy="21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/>
              <a:t>When you were ten, what did you watch on TV?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</a:t>
            </a:r>
            <a:r>
              <a:rPr lang="en-US">
                <a:solidFill>
                  <a:schemeClr val="dk1"/>
                </a:solidFill>
              </a:rPr>
              <a:t>___________________.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US">
                <a:solidFill>
                  <a:schemeClr val="dk1"/>
                </a:solidFill>
              </a:rPr>
              <a:t>When you were ten, what did you like?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</a:t>
            </a:r>
            <a:r>
              <a:rPr lang="en-US">
                <a:solidFill>
                  <a:schemeClr val="dk1"/>
                </a:solidFill>
              </a:rPr>
              <a:t>___________________.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US">
                <a:solidFill>
                  <a:schemeClr val="dk1"/>
                </a:solidFill>
              </a:rPr>
              <a:t>When you were ten, what did you eat?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_____________________________________________.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246625" y="2667138"/>
            <a:ext cx="6249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   B</a:t>
            </a:r>
            <a:r>
              <a:rPr lang="en-US" sz="1800">
                <a:solidFill>
                  <a:schemeClr val="dk1"/>
                </a:solidFill>
              </a:rPr>
              <a:t>. Ask a classmate about when they were ten and write their </a:t>
            </a:r>
            <a:r>
              <a:rPr lang="en-US" sz="1800">
                <a:solidFill>
                  <a:schemeClr val="dk1"/>
                </a:solidFill>
              </a:rPr>
              <a:t>answers</a:t>
            </a:r>
            <a:r>
              <a:rPr lang="en-US" sz="1800">
                <a:solidFill>
                  <a:schemeClr val="dk1"/>
                </a:solidFill>
              </a:rPr>
              <a:t>.</a:t>
            </a:r>
            <a:endParaRPr sz="1800"/>
          </a:p>
        </p:txBody>
      </p:sp>
      <p:cxnSp>
        <p:nvCxnSpPr>
          <p:cNvPr id="95" name="Google Shape;95;p13"/>
          <p:cNvCxnSpPr/>
          <p:nvPr/>
        </p:nvCxnSpPr>
        <p:spPr>
          <a:xfrm>
            <a:off x="636375" y="2459875"/>
            <a:ext cx="5093100" cy="24300"/>
          </a:xfrm>
          <a:prstGeom prst="straightConnector1">
            <a:avLst/>
          </a:prstGeom>
          <a:noFill/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6" name="Google Shape;96;p13"/>
          <p:cNvSpPr txBox="1"/>
          <p:nvPr/>
        </p:nvSpPr>
        <p:spPr>
          <a:xfrm>
            <a:off x="304350" y="5560025"/>
            <a:ext cx="6249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   C</a:t>
            </a:r>
            <a:r>
              <a:rPr lang="en-US" sz="1800">
                <a:solidFill>
                  <a:schemeClr val="dk1"/>
                </a:solidFill>
              </a:rPr>
              <a:t>. Look at the times. What were you doing then?</a:t>
            </a:r>
            <a:endParaRPr sz="1600"/>
          </a:p>
        </p:txBody>
      </p:sp>
      <p:sp>
        <p:nvSpPr>
          <p:cNvPr id="97" name="Google Shape;97;p13"/>
          <p:cNvSpPr txBox="1"/>
          <p:nvPr/>
        </p:nvSpPr>
        <p:spPr>
          <a:xfrm>
            <a:off x="438875" y="5967388"/>
            <a:ext cx="59802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/>
              <a:t>On Saturday morning</a:t>
            </a:r>
            <a:r>
              <a:rPr lang="en-US"/>
              <a:t>, I was  ___________________ .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>
                <a:solidFill>
                  <a:schemeClr val="dk1"/>
                </a:solidFill>
              </a:rPr>
              <a:t>On Saturday afternoon</a:t>
            </a:r>
            <a:r>
              <a:rPr lang="en-US">
                <a:solidFill>
                  <a:schemeClr val="dk1"/>
                </a:solidFill>
              </a:rPr>
              <a:t>, I was  ___________________.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>
                <a:solidFill>
                  <a:schemeClr val="dk1"/>
                </a:solidFill>
              </a:rPr>
              <a:t>On Sunday night</a:t>
            </a:r>
            <a:r>
              <a:rPr lang="en-US">
                <a:solidFill>
                  <a:schemeClr val="dk1"/>
                </a:solidFill>
              </a:rPr>
              <a:t>, I was  __________________</a:t>
            </a:r>
            <a:r>
              <a:rPr lang="en-US">
                <a:solidFill>
                  <a:schemeClr val="dk1"/>
                </a:solidFill>
              </a:rPr>
              <a:t>_.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98" name="Google Shape;98;p13"/>
          <p:cNvCxnSpPr/>
          <p:nvPr/>
        </p:nvCxnSpPr>
        <p:spPr>
          <a:xfrm>
            <a:off x="721850" y="5497650"/>
            <a:ext cx="5093100" cy="24300"/>
          </a:xfrm>
          <a:prstGeom prst="straightConnector1">
            <a:avLst/>
          </a:prstGeom>
          <a:noFill/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13"/>
          <p:cNvCxnSpPr/>
          <p:nvPr/>
        </p:nvCxnSpPr>
        <p:spPr>
          <a:xfrm>
            <a:off x="636375" y="7267575"/>
            <a:ext cx="5093100" cy="24300"/>
          </a:xfrm>
          <a:prstGeom prst="straightConnector1">
            <a:avLst/>
          </a:prstGeom>
          <a:noFill/>
          <a:ln cap="flat" cmpd="sng" w="9525">
            <a:solidFill>
              <a:srgbClr val="44546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0" name="Google Shape;100;p13"/>
          <p:cNvSpPr txBox="1"/>
          <p:nvPr/>
        </p:nvSpPr>
        <p:spPr>
          <a:xfrm>
            <a:off x="381175" y="1028225"/>
            <a:ext cx="59802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/>
              <a:t>On Constitution Day </a:t>
            </a:r>
            <a:r>
              <a:rPr lang="en-US">
                <a:solidFill>
                  <a:srgbClr val="202122"/>
                </a:solidFill>
                <a:highlight>
                  <a:srgbClr val="FFFFFF"/>
                </a:highlight>
              </a:rPr>
              <a:t>(憲法記念日,)</a:t>
            </a:r>
            <a:r>
              <a:rPr lang="en-US"/>
              <a:t> I  </a:t>
            </a:r>
            <a:r>
              <a:rPr lang="en-US">
                <a:solidFill>
                  <a:schemeClr val="dk1"/>
                </a:solidFill>
              </a:rPr>
              <a:t>____________________</a:t>
            </a:r>
            <a:r>
              <a:rPr lang="en-US"/>
              <a:t>.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>
                <a:solidFill>
                  <a:schemeClr val="dk1"/>
                </a:solidFill>
              </a:rPr>
              <a:t>Children’s Day </a:t>
            </a:r>
            <a:r>
              <a:rPr lang="en-US">
                <a:solidFill>
                  <a:srgbClr val="202122"/>
                </a:solidFill>
                <a:highlight>
                  <a:srgbClr val="FFFFFF"/>
                </a:highlight>
              </a:rPr>
              <a:t>(こどもの日)</a:t>
            </a:r>
            <a:r>
              <a:rPr lang="en-US">
                <a:solidFill>
                  <a:schemeClr val="dk1"/>
                </a:solidFill>
              </a:rPr>
              <a:t> I  _________________________.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>
                <a:solidFill>
                  <a:schemeClr val="dk1"/>
                </a:solidFill>
              </a:rPr>
              <a:t>On Greenery Day </a:t>
            </a:r>
            <a:r>
              <a:rPr lang="en-US">
                <a:solidFill>
                  <a:srgbClr val="202122"/>
                </a:solidFill>
                <a:highlight>
                  <a:srgbClr val="FFFFFF"/>
                </a:highlight>
              </a:rPr>
              <a:t>(みどりの日)</a:t>
            </a:r>
            <a:r>
              <a:rPr lang="en-US">
                <a:solidFill>
                  <a:schemeClr val="dk1"/>
                </a:solidFill>
              </a:rPr>
              <a:t> I  _______________________.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304325" y="658913"/>
            <a:ext cx="6249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   A</a:t>
            </a:r>
            <a:r>
              <a:rPr lang="en-US" sz="1800">
                <a:solidFill>
                  <a:schemeClr val="dk1"/>
                </a:solidFill>
              </a:rPr>
              <a:t>. What did you do on these days?</a:t>
            </a:r>
            <a:endParaRPr sz="1600"/>
          </a:p>
        </p:txBody>
      </p:sp>
      <p:pic>
        <p:nvPicPr>
          <p:cNvPr id="102" name="Google Shape;10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3904" y="3915862"/>
            <a:ext cx="1669746" cy="1323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