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2032-9979-45A8-A843-83DC89113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FCAEA-2710-4BBD-A23C-3FBE49998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104B5-E446-49DB-85DE-B4008E3C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AFD64-A2D2-40D2-BAD4-B5E06EAF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CC5ED-2FF4-45E2-9BB4-9925D8A5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6A69-4F5D-4B82-871A-ED3E6841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78C26-E911-45C5-8E93-AC0E96EFD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44C7B-2F44-423C-A8FB-C371F083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6CBD2-D82F-437E-897D-2EE40F3C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E88C3-ECE0-4E24-8598-CA4E4244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7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E8C0D-4EF7-4777-A9C2-B2E338859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29857-7ED7-41CB-B652-AF3C5BC4A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5BBFB-D13E-4F60-A414-E3E50581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3637D-3563-426F-A41D-D31B7285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53B2E-6C08-4A17-9523-D9386AD6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68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982C-6598-46A4-933F-4D632765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501D-F2DF-4138-954A-183665146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4A93-4E87-4D60-8E63-586A53F9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75913-C6F4-461B-BCCA-E664A0B1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FADB-0C51-4C06-B5EB-645C17F1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35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1B03-5166-4787-8853-9BF17309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BEB06-D3F7-488A-ACAA-A48849CC3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B480-5180-4611-B1B5-C399442A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7DE09-D38A-4220-9154-07237091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5F895-17E9-416B-A978-7EC7DC99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54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DCFD-51E4-4AA4-B334-3719BC58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FE815-B33C-4FBA-96F4-14D75794B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41245-BD37-4CAB-B741-A7232B581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89A94-4FA8-4D32-BCD2-0BA06D28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0851-5D18-47D6-9A6E-A49ACCE5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D8898-46F6-445E-8D69-4F9A108D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35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07D4-DBEF-4BDC-9DE5-BE52F65D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A768B-6D19-4294-9C10-C4A582D75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617C4-88A1-48B5-9B84-6506F6192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3BEC4-F105-43F1-814C-D0418DA4E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C0419-7FFB-4455-889D-E65708981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3F30B-470C-404C-8C92-07924535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EA749-ED95-4FA1-90DB-389925E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D42DA-5F9F-4984-A83D-FC43F2B2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3062-2A99-4AC6-9ED2-F8C8823D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22BE5-30DA-4F10-9364-6F344EEB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182F4-1F80-4C86-B7A0-0ABD0538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9DDA-2F06-46BB-800A-406CD3A8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37D29-FC67-4396-80DF-9948D116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CC601-228F-48A8-9D4F-71DF9B65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E0204-4FC0-4897-B181-4B81BA9F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1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970A-F7F3-480B-9FCE-8A66676B3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9C36-5B6E-4A97-AD12-3E155A9A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0F6CF-4FD5-4695-BA79-92DD7C09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83CBE-FB9B-47AB-9FC0-05FCE5AC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DEE91-763C-47DD-9EEC-3027F4CA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4D86C-0CEE-46F7-99A8-F2009D05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74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A832F-5ADC-4B1A-A1AD-067A6181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638C17-8475-4270-8616-058A5CC72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4A05E-2BC1-474A-8712-8D515D121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ED539-DCB0-476C-A689-77D09C59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2A949-7FEF-4B2E-9D57-489AF688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13831-21BD-4C44-96F6-11DD76DD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0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9AE38-EF71-46D3-9C46-5D8DBB9A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79312-FA16-4815-AE1F-42856B968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F06F-CB6D-4962-9AF1-B2B47ED79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2F32-B0B3-4161-A57E-57026B1C375F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C4D77-E36F-4B62-B836-E82DDF383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4349F-DFF2-4F38-9099-C0FBEBED2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7AC9-3786-4EAD-A75E-95C84FEFF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4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audio" Target="../media/media13.mp3"/><Relationship Id="rId39" Type="http://schemas.microsoft.com/office/2007/relationships/media" Target="../media/media20.mp3"/><Relationship Id="rId21" Type="http://schemas.microsoft.com/office/2007/relationships/media" Target="../media/media11.mp3"/><Relationship Id="rId34" Type="http://schemas.openxmlformats.org/officeDocument/2006/relationships/audio" Target="../media/media17.mp3"/><Relationship Id="rId42" Type="http://schemas.openxmlformats.org/officeDocument/2006/relationships/audio" Target="../media/media21.mp3"/><Relationship Id="rId47" Type="http://schemas.microsoft.com/office/2007/relationships/media" Target="../media/media24.mp3"/><Relationship Id="rId50" Type="http://schemas.openxmlformats.org/officeDocument/2006/relationships/audio" Target="../media/media25.mp3"/><Relationship Id="rId55" Type="http://schemas.openxmlformats.org/officeDocument/2006/relationships/image" Target="../media/image1.jpe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microsoft.com/office/2007/relationships/media" Target="../media/media13.mp3"/><Relationship Id="rId33" Type="http://schemas.microsoft.com/office/2007/relationships/media" Target="../media/media17.mp3"/><Relationship Id="rId38" Type="http://schemas.openxmlformats.org/officeDocument/2006/relationships/audio" Target="../media/media19.mp3"/><Relationship Id="rId46" Type="http://schemas.openxmlformats.org/officeDocument/2006/relationships/audio" Target="../media/media23.mp3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29" Type="http://schemas.microsoft.com/office/2007/relationships/media" Target="../media/media15.mp3"/><Relationship Id="rId41" Type="http://schemas.microsoft.com/office/2007/relationships/media" Target="../media/media21.mp3"/><Relationship Id="rId54" Type="http://schemas.openxmlformats.org/officeDocument/2006/relationships/audio" Target="../media/audio1.wav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32" Type="http://schemas.openxmlformats.org/officeDocument/2006/relationships/audio" Target="../media/media16.mp3"/><Relationship Id="rId37" Type="http://schemas.microsoft.com/office/2007/relationships/media" Target="../media/media19.mp3"/><Relationship Id="rId40" Type="http://schemas.openxmlformats.org/officeDocument/2006/relationships/audio" Target="../media/media20.mp3"/><Relationship Id="rId45" Type="http://schemas.microsoft.com/office/2007/relationships/media" Target="../media/media23.mp3"/><Relationship Id="rId53" Type="http://schemas.openxmlformats.org/officeDocument/2006/relationships/slideLayout" Target="../slideLayouts/slideLayout1.xml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28" Type="http://schemas.openxmlformats.org/officeDocument/2006/relationships/audio" Target="../media/media14.mp3"/><Relationship Id="rId36" Type="http://schemas.openxmlformats.org/officeDocument/2006/relationships/audio" Target="../media/media18.mp3"/><Relationship Id="rId49" Type="http://schemas.microsoft.com/office/2007/relationships/media" Target="../media/media25.mp3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31" Type="http://schemas.microsoft.com/office/2007/relationships/media" Target="../media/media16.mp3"/><Relationship Id="rId44" Type="http://schemas.openxmlformats.org/officeDocument/2006/relationships/audio" Target="../media/media22.mp3"/><Relationship Id="rId52" Type="http://schemas.openxmlformats.org/officeDocument/2006/relationships/audio" Target="../media/media26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Relationship Id="rId27" Type="http://schemas.microsoft.com/office/2007/relationships/media" Target="../media/media14.mp3"/><Relationship Id="rId30" Type="http://schemas.openxmlformats.org/officeDocument/2006/relationships/audio" Target="../media/media15.mp3"/><Relationship Id="rId35" Type="http://schemas.microsoft.com/office/2007/relationships/media" Target="../media/media18.mp3"/><Relationship Id="rId43" Type="http://schemas.microsoft.com/office/2007/relationships/media" Target="../media/media22.mp3"/><Relationship Id="rId48" Type="http://schemas.openxmlformats.org/officeDocument/2006/relationships/audio" Target="../media/media24.mp3"/><Relationship Id="rId56" Type="http://schemas.openxmlformats.org/officeDocument/2006/relationships/image" Target="../media/image2.png"/><Relationship Id="rId8" Type="http://schemas.openxmlformats.org/officeDocument/2006/relationships/audio" Target="../media/media4.mp3"/><Relationship Id="rId51" Type="http://schemas.microsoft.com/office/2007/relationships/media" Target="../media/media26.mp3"/><Relationship Id="rId3" Type="http://schemas.microsoft.com/office/2007/relationships/media" Target="../media/media2.mp3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5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lank Back"/>
          <p:cNvSpPr/>
          <p:nvPr/>
        </p:nvSpPr>
        <p:spPr>
          <a:xfrm>
            <a:off x="-653189" y="-354700"/>
            <a:ext cx="13411200" cy="7543800"/>
          </a:xfrm>
          <a:prstGeom prst="rect">
            <a:avLst/>
          </a:prstGeom>
          <a:blipFill>
            <a:blip r:embed="rId5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Blank Front"/>
          <p:cNvSpPr/>
          <p:nvPr/>
        </p:nvSpPr>
        <p:spPr>
          <a:xfrm>
            <a:off x="-653189" y="-354700"/>
            <a:ext cx="13411200" cy="7543800"/>
          </a:xfrm>
          <a:prstGeom prst="rect">
            <a:avLst/>
          </a:prstGeom>
          <a:blipFill>
            <a:blip r:embed="rId5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A3A703-1490-4F48-A3A2-CC1D41092C08}"/>
              </a:ext>
            </a:extLst>
          </p:cNvPr>
          <p:cNvSpPr/>
          <p:nvPr/>
        </p:nvSpPr>
        <p:spPr>
          <a:xfrm>
            <a:off x="2779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Rectangle 2">
            <a:extLst>
              <a:ext uri="{FF2B5EF4-FFF2-40B4-BE49-F238E27FC236}">
                <a16:creationId xmlns:a16="http://schemas.microsoft.com/office/drawing/2014/main" id="{505830C7-A15E-45E5-9A97-AFE566AC9B6D}"/>
              </a:ext>
            </a:extLst>
          </p:cNvPr>
          <p:cNvSpPr/>
          <p:nvPr/>
        </p:nvSpPr>
        <p:spPr>
          <a:xfrm>
            <a:off x="27126" y="145354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83F9DAE0-D740-4CED-88B3-2B87AA8D8717}"/>
              </a:ext>
            </a:extLst>
          </p:cNvPr>
          <p:cNvSpPr/>
          <p:nvPr/>
        </p:nvSpPr>
        <p:spPr>
          <a:xfrm>
            <a:off x="27793" y="28099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537D90CC-1BCE-4CB0-A25E-E2F96CD3E770}"/>
              </a:ext>
            </a:extLst>
          </p:cNvPr>
          <p:cNvSpPr/>
          <p:nvPr/>
        </p:nvSpPr>
        <p:spPr>
          <a:xfrm>
            <a:off x="27793" y="416378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Rectangle 5">
            <a:extLst>
              <a:ext uri="{FF2B5EF4-FFF2-40B4-BE49-F238E27FC236}">
                <a16:creationId xmlns:a16="http://schemas.microsoft.com/office/drawing/2014/main" id="{16DE0527-7165-4A58-9FEA-B27BF9E57518}"/>
              </a:ext>
            </a:extLst>
          </p:cNvPr>
          <p:cNvSpPr/>
          <p:nvPr/>
        </p:nvSpPr>
        <p:spPr>
          <a:xfrm>
            <a:off x="27793" y="551760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Rectangle 6">
            <a:extLst>
              <a:ext uri="{FF2B5EF4-FFF2-40B4-BE49-F238E27FC236}">
                <a16:creationId xmlns:a16="http://schemas.microsoft.com/office/drawing/2014/main" id="{F82BFA27-2ED1-4A6E-A4BA-ACBB52A220AF}"/>
              </a:ext>
            </a:extLst>
          </p:cNvPr>
          <p:cNvSpPr/>
          <p:nvPr/>
        </p:nvSpPr>
        <p:spPr>
          <a:xfrm>
            <a:off x="1135540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Rectangle 7">
            <a:extLst>
              <a:ext uri="{FF2B5EF4-FFF2-40B4-BE49-F238E27FC236}">
                <a16:creationId xmlns:a16="http://schemas.microsoft.com/office/drawing/2014/main" id="{6F0929F6-D6D5-40C9-B5B0-3AEC69B732D2}"/>
              </a:ext>
            </a:extLst>
          </p:cNvPr>
          <p:cNvSpPr/>
          <p:nvPr/>
        </p:nvSpPr>
        <p:spPr>
          <a:xfrm>
            <a:off x="1135540" y="145842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Rectangle 8">
            <a:extLst>
              <a:ext uri="{FF2B5EF4-FFF2-40B4-BE49-F238E27FC236}">
                <a16:creationId xmlns:a16="http://schemas.microsoft.com/office/drawing/2014/main" id="{DAA044A2-1EE6-447C-BC6A-E98F7B96DFA0}"/>
              </a:ext>
            </a:extLst>
          </p:cNvPr>
          <p:cNvSpPr/>
          <p:nvPr/>
        </p:nvSpPr>
        <p:spPr>
          <a:xfrm>
            <a:off x="1135540" y="281224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3562AAF7-645B-4452-BAB4-3A3EB96C4BA1}"/>
              </a:ext>
            </a:extLst>
          </p:cNvPr>
          <p:cNvSpPr/>
          <p:nvPr/>
        </p:nvSpPr>
        <p:spPr>
          <a:xfrm>
            <a:off x="1135540" y="416605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Rectangle 10">
            <a:extLst>
              <a:ext uri="{FF2B5EF4-FFF2-40B4-BE49-F238E27FC236}">
                <a16:creationId xmlns:a16="http://schemas.microsoft.com/office/drawing/2014/main" id="{FEB403BF-00C7-4814-AFE6-AB0E81DAEB55}"/>
              </a:ext>
            </a:extLst>
          </p:cNvPr>
          <p:cNvSpPr/>
          <p:nvPr/>
        </p:nvSpPr>
        <p:spPr>
          <a:xfrm>
            <a:off x="1135539" y="55191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DECD9C88-5C00-4D55-AA1E-84B912066B27}"/>
              </a:ext>
            </a:extLst>
          </p:cNvPr>
          <p:cNvSpPr/>
          <p:nvPr/>
        </p:nvSpPr>
        <p:spPr>
          <a:xfrm>
            <a:off x="2254651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B4ECA6B9-F1B2-436A-BCF1-F7B77D4D9B15}"/>
              </a:ext>
            </a:extLst>
          </p:cNvPr>
          <p:cNvSpPr/>
          <p:nvPr/>
        </p:nvSpPr>
        <p:spPr>
          <a:xfrm>
            <a:off x="2254651" y="146232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E7999E41-8EAE-4AA3-AB52-76C8CB5CC770}"/>
              </a:ext>
            </a:extLst>
          </p:cNvPr>
          <p:cNvSpPr/>
          <p:nvPr/>
        </p:nvSpPr>
        <p:spPr>
          <a:xfrm>
            <a:off x="2254651" y="281224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B62DA996-7DD9-4612-8C9B-83F698B4638B}"/>
              </a:ext>
            </a:extLst>
          </p:cNvPr>
          <p:cNvSpPr/>
          <p:nvPr/>
        </p:nvSpPr>
        <p:spPr>
          <a:xfrm>
            <a:off x="2254651" y="416605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516861B8-98C3-408A-8057-93A3CA4FB4DE}"/>
              </a:ext>
            </a:extLst>
          </p:cNvPr>
          <p:cNvSpPr/>
          <p:nvPr/>
        </p:nvSpPr>
        <p:spPr>
          <a:xfrm>
            <a:off x="2254651" y="551987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3392C2CE-7EE5-4CAA-A905-5A52591197B8}"/>
              </a:ext>
            </a:extLst>
          </p:cNvPr>
          <p:cNvSpPr/>
          <p:nvPr/>
        </p:nvSpPr>
        <p:spPr>
          <a:xfrm>
            <a:off x="336877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Rectangle 17">
            <a:extLst>
              <a:ext uri="{FF2B5EF4-FFF2-40B4-BE49-F238E27FC236}">
                <a16:creationId xmlns:a16="http://schemas.microsoft.com/office/drawing/2014/main" id="{5DB62E0A-62A7-4444-A07E-7031545D5B90}"/>
              </a:ext>
            </a:extLst>
          </p:cNvPr>
          <p:cNvSpPr/>
          <p:nvPr/>
        </p:nvSpPr>
        <p:spPr>
          <a:xfrm>
            <a:off x="3368773" y="14561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Rectangle 18">
            <a:extLst>
              <a:ext uri="{FF2B5EF4-FFF2-40B4-BE49-F238E27FC236}">
                <a16:creationId xmlns:a16="http://schemas.microsoft.com/office/drawing/2014/main" id="{F58C4FFB-A3A7-4335-97B1-DA89E0C7827D}"/>
              </a:ext>
            </a:extLst>
          </p:cNvPr>
          <p:cNvSpPr/>
          <p:nvPr/>
        </p:nvSpPr>
        <p:spPr>
          <a:xfrm>
            <a:off x="3368773" y="28099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Rectangle 19">
            <a:extLst>
              <a:ext uri="{FF2B5EF4-FFF2-40B4-BE49-F238E27FC236}">
                <a16:creationId xmlns:a16="http://schemas.microsoft.com/office/drawing/2014/main" id="{EE45D3D2-5F08-4E8C-9905-56B0A431917D}"/>
              </a:ext>
            </a:extLst>
          </p:cNvPr>
          <p:cNvSpPr/>
          <p:nvPr/>
        </p:nvSpPr>
        <p:spPr>
          <a:xfrm>
            <a:off x="3368773" y="416378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Rectangle 20">
            <a:extLst>
              <a:ext uri="{FF2B5EF4-FFF2-40B4-BE49-F238E27FC236}">
                <a16:creationId xmlns:a16="http://schemas.microsoft.com/office/drawing/2014/main" id="{B473F21C-0647-4E46-AADA-6FCA1152F984}"/>
              </a:ext>
            </a:extLst>
          </p:cNvPr>
          <p:cNvSpPr/>
          <p:nvPr/>
        </p:nvSpPr>
        <p:spPr>
          <a:xfrm>
            <a:off x="3368773" y="551760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</a:p>
        </p:txBody>
      </p:sp>
      <p:sp>
        <p:nvSpPr>
          <p:cNvPr id="145" name="Rectangle 21">
            <a:extLst>
              <a:ext uri="{FF2B5EF4-FFF2-40B4-BE49-F238E27FC236}">
                <a16:creationId xmlns:a16="http://schemas.microsoft.com/office/drawing/2014/main" id="{16CA777B-38E6-4566-818C-90C57787D2FA}"/>
              </a:ext>
            </a:extLst>
          </p:cNvPr>
          <p:cNvSpPr/>
          <p:nvPr/>
        </p:nvSpPr>
        <p:spPr>
          <a:xfrm>
            <a:off x="448243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13565631-88C7-4203-93D0-186F3A079A7B}"/>
              </a:ext>
            </a:extLst>
          </p:cNvPr>
          <p:cNvSpPr/>
          <p:nvPr/>
        </p:nvSpPr>
        <p:spPr>
          <a:xfrm>
            <a:off x="4482433" y="14561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Rectangle 23">
            <a:extLst>
              <a:ext uri="{FF2B5EF4-FFF2-40B4-BE49-F238E27FC236}">
                <a16:creationId xmlns:a16="http://schemas.microsoft.com/office/drawing/2014/main" id="{9A1F1680-9C54-481B-9818-50E00AAB4DF3}"/>
              </a:ext>
            </a:extLst>
          </p:cNvPr>
          <p:cNvSpPr/>
          <p:nvPr/>
        </p:nvSpPr>
        <p:spPr>
          <a:xfrm>
            <a:off x="4482433" y="28099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Rectangle 24">
            <a:extLst>
              <a:ext uri="{FF2B5EF4-FFF2-40B4-BE49-F238E27FC236}">
                <a16:creationId xmlns:a16="http://schemas.microsoft.com/office/drawing/2014/main" id="{2E4ECFA5-D7BD-4266-A4CB-A0628FEB193E}"/>
              </a:ext>
            </a:extLst>
          </p:cNvPr>
          <p:cNvSpPr/>
          <p:nvPr/>
        </p:nvSpPr>
        <p:spPr>
          <a:xfrm>
            <a:off x="4482433" y="416378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Rectangle 25">
            <a:extLst>
              <a:ext uri="{FF2B5EF4-FFF2-40B4-BE49-F238E27FC236}">
                <a16:creationId xmlns:a16="http://schemas.microsoft.com/office/drawing/2014/main" id="{0AA13ACB-B274-4661-8ACC-33B8928DF3A9}"/>
              </a:ext>
            </a:extLst>
          </p:cNvPr>
          <p:cNvSpPr/>
          <p:nvPr/>
        </p:nvSpPr>
        <p:spPr>
          <a:xfrm>
            <a:off x="4482433" y="5517604"/>
            <a:ext cx="1000481" cy="12243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0" name="Rectangle 26">
            <a:extLst>
              <a:ext uri="{FF2B5EF4-FFF2-40B4-BE49-F238E27FC236}">
                <a16:creationId xmlns:a16="http://schemas.microsoft.com/office/drawing/2014/main" id="{3639C367-54E5-45F0-BEF3-27DA65E9AA0C}"/>
              </a:ext>
            </a:extLst>
          </p:cNvPr>
          <p:cNvSpPr/>
          <p:nvPr/>
        </p:nvSpPr>
        <p:spPr>
          <a:xfrm>
            <a:off x="559609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Rectangle 27">
            <a:extLst>
              <a:ext uri="{FF2B5EF4-FFF2-40B4-BE49-F238E27FC236}">
                <a16:creationId xmlns:a16="http://schemas.microsoft.com/office/drawing/2014/main" id="{2EE647DC-FAEB-4580-87BD-99949894F6D5}"/>
              </a:ext>
            </a:extLst>
          </p:cNvPr>
          <p:cNvSpPr/>
          <p:nvPr/>
        </p:nvSpPr>
        <p:spPr>
          <a:xfrm>
            <a:off x="5596093" y="14663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2" name="Rectangle 28">
            <a:extLst>
              <a:ext uri="{FF2B5EF4-FFF2-40B4-BE49-F238E27FC236}">
                <a16:creationId xmlns:a16="http://schemas.microsoft.com/office/drawing/2014/main" id="{9B829996-C82D-4D5F-A1D3-DC4D7418D75F}"/>
              </a:ext>
            </a:extLst>
          </p:cNvPr>
          <p:cNvSpPr/>
          <p:nvPr/>
        </p:nvSpPr>
        <p:spPr>
          <a:xfrm>
            <a:off x="5596093" y="28201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Rectangle 29">
            <a:extLst>
              <a:ext uri="{FF2B5EF4-FFF2-40B4-BE49-F238E27FC236}">
                <a16:creationId xmlns:a16="http://schemas.microsoft.com/office/drawing/2014/main" id="{40FEE75D-9DB4-4D3B-A3D0-46E82139A207}"/>
              </a:ext>
            </a:extLst>
          </p:cNvPr>
          <p:cNvSpPr/>
          <p:nvPr/>
        </p:nvSpPr>
        <p:spPr>
          <a:xfrm>
            <a:off x="5596093" y="417394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Rectangle 30">
            <a:extLst>
              <a:ext uri="{FF2B5EF4-FFF2-40B4-BE49-F238E27FC236}">
                <a16:creationId xmlns:a16="http://schemas.microsoft.com/office/drawing/2014/main" id="{3D549F36-54DB-4207-9571-69B78E35AB35}"/>
              </a:ext>
            </a:extLst>
          </p:cNvPr>
          <p:cNvSpPr/>
          <p:nvPr/>
        </p:nvSpPr>
        <p:spPr>
          <a:xfrm>
            <a:off x="5596093" y="55277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Rectangle 31">
            <a:extLst>
              <a:ext uri="{FF2B5EF4-FFF2-40B4-BE49-F238E27FC236}">
                <a16:creationId xmlns:a16="http://schemas.microsoft.com/office/drawing/2014/main" id="{09282CC5-0470-4ACA-8BD4-3CA180A0AC33}"/>
              </a:ext>
            </a:extLst>
          </p:cNvPr>
          <p:cNvSpPr/>
          <p:nvPr/>
        </p:nvSpPr>
        <p:spPr>
          <a:xfrm>
            <a:off x="670975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Rectangle 32">
            <a:extLst>
              <a:ext uri="{FF2B5EF4-FFF2-40B4-BE49-F238E27FC236}">
                <a16:creationId xmlns:a16="http://schemas.microsoft.com/office/drawing/2014/main" id="{A470DD04-ADEB-405F-B5BE-029272934B9A}"/>
              </a:ext>
            </a:extLst>
          </p:cNvPr>
          <p:cNvSpPr/>
          <p:nvPr/>
        </p:nvSpPr>
        <p:spPr>
          <a:xfrm>
            <a:off x="6709753" y="14663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2" name="Rectangle 33">
            <a:extLst>
              <a:ext uri="{FF2B5EF4-FFF2-40B4-BE49-F238E27FC236}">
                <a16:creationId xmlns:a16="http://schemas.microsoft.com/office/drawing/2014/main" id="{63621E12-E40E-4BA5-AA40-033F8DC73E28}"/>
              </a:ext>
            </a:extLst>
          </p:cNvPr>
          <p:cNvSpPr/>
          <p:nvPr/>
        </p:nvSpPr>
        <p:spPr>
          <a:xfrm>
            <a:off x="6709753" y="28201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Rectangle 34">
            <a:extLst>
              <a:ext uri="{FF2B5EF4-FFF2-40B4-BE49-F238E27FC236}">
                <a16:creationId xmlns:a16="http://schemas.microsoft.com/office/drawing/2014/main" id="{91A363DA-ECDA-4D7F-93D2-799FEBA83B15}"/>
              </a:ext>
            </a:extLst>
          </p:cNvPr>
          <p:cNvSpPr/>
          <p:nvPr/>
        </p:nvSpPr>
        <p:spPr>
          <a:xfrm>
            <a:off x="6709753" y="417394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4" name="Rectangle 35">
            <a:extLst>
              <a:ext uri="{FF2B5EF4-FFF2-40B4-BE49-F238E27FC236}">
                <a16:creationId xmlns:a16="http://schemas.microsoft.com/office/drawing/2014/main" id="{52646973-DB39-4D6C-B1A1-0479F0097E45}"/>
              </a:ext>
            </a:extLst>
          </p:cNvPr>
          <p:cNvSpPr/>
          <p:nvPr/>
        </p:nvSpPr>
        <p:spPr>
          <a:xfrm>
            <a:off x="6709753" y="55277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0" name="Rectangle 36">
            <a:extLst>
              <a:ext uri="{FF2B5EF4-FFF2-40B4-BE49-F238E27FC236}">
                <a16:creationId xmlns:a16="http://schemas.microsoft.com/office/drawing/2014/main" id="{1B9AA133-A0EA-4C73-A584-7AB93D286110}"/>
              </a:ext>
            </a:extLst>
          </p:cNvPr>
          <p:cNvSpPr/>
          <p:nvPr/>
        </p:nvSpPr>
        <p:spPr>
          <a:xfrm>
            <a:off x="782341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1" name="Rectangle 37">
            <a:extLst>
              <a:ext uri="{FF2B5EF4-FFF2-40B4-BE49-F238E27FC236}">
                <a16:creationId xmlns:a16="http://schemas.microsoft.com/office/drawing/2014/main" id="{4369EE2C-9273-4115-8777-4D84283161A1}"/>
              </a:ext>
            </a:extLst>
          </p:cNvPr>
          <p:cNvSpPr/>
          <p:nvPr/>
        </p:nvSpPr>
        <p:spPr>
          <a:xfrm>
            <a:off x="7823413" y="145354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Rectangle 43">
            <a:extLst>
              <a:ext uri="{FF2B5EF4-FFF2-40B4-BE49-F238E27FC236}">
                <a16:creationId xmlns:a16="http://schemas.microsoft.com/office/drawing/2014/main" id="{65EECA85-5A28-4AF8-A468-A398016D64DE}"/>
              </a:ext>
            </a:extLst>
          </p:cNvPr>
          <p:cNvSpPr/>
          <p:nvPr/>
        </p:nvSpPr>
        <p:spPr>
          <a:xfrm>
            <a:off x="8952143" y="28201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2" name="Rectangle 38">
            <a:extLst>
              <a:ext uri="{FF2B5EF4-FFF2-40B4-BE49-F238E27FC236}">
                <a16:creationId xmlns:a16="http://schemas.microsoft.com/office/drawing/2014/main" id="{3E69E851-4A9A-4991-B54D-A4A755DD5AC7}"/>
              </a:ext>
            </a:extLst>
          </p:cNvPr>
          <p:cNvSpPr/>
          <p:nvPr/>
        </p:nvSpPr>
        <p:spPr>
          <a:xfrm>
            <a:off x="7823413" y="280736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3" name="Rectangle 39">
            <a:extLst>
              <a:ext uri="{FF2B5EF4-FFF2-40B4-BE49-F238E27FC236}">
                <a16:creationId xmlns:a16="http://schemas.microsoft.com/office/drawing/2014/main" id="{3F82406C-F53D-4A8E-A504-0C88B2DDA93E}"/>
              </a:ext>
            </a:extLst>
          </p:cNvPr>
          <p:cNvSpPr/>
          <p:nvPr/>
        </p:nvSpPr>
        <p:spPr>
          <a:xfrm>
            <a:off x="7823413" y="416118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Rectangle 40">
            <a:extLst>
              <a:ext uri="{FF2B5EF4-FFF2-40B4-BE49-F238E27FC236}">
                <a16:creationId xmlns:a16="http://schemas.microsoft.com/office/drawing/2014/main" id="{A655DC23-325F-4D17-A80D-2B103D1E3846}"/>
              </a:ext>
            </a:extLst>
          </p:cNvPr>
          <p:cNvSpPr/>
          <p:nvPr/>
        </p:nvSpPr>
        <p:spPr>
          <a:xfrm>
            <a:off x="7823413" y="551499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0" name="Rectangle 41">
            <a:extLst>
              <a:ext uri="{FF2B5EF4-FFF2-40B4-BE49-F238E27FC236}">
                <a16:creationId xmlns:a16="http://schemas.microsoft.com/office/drawing/2014/main" id="{BDB02E01-C3FE-4D23-B88E-67474A49C537}"/>
              </a:ext>
            </a:extLst>
          </p:cNvPr>
          <p:cNvSpPr/>
          <p:nvPr/>
        </p:nvSpPr>
        <p:spPr>
          <a:xfrm>
            <a:off x="895214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Rectangle 42">
            <a:extLst>
              <a:ext uri="{FF2B5EF4-FFF2-40B4-BE49-F238E27FC236}">
                <a16:creationId xmlns:a16="http://schemas.microsoft.com/office/drawing/2014/main" id="{326CC7FA-193D-4177-AE62-83B78E65B44F}"/>
              </a:ext>
            </a:extLst>
          </p:cNvPr>
          <p:cNvSpPr/>
          <p:nvPr/>
        </p:nvSpPr>
        <p:spPr>
          <a:xfrm>
            <a:off x="8952143" y="14663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3" name="Rectangle 44">
            <a:extLst>
              <a:ext uri="{FF2B5EF4-FFF2-40B4-BE49-F238E27FC236}">
                <a16:creationId xmlns:a16="http://schemas.microsoft.com/office/drawing/2014/main" id="{00462E58-C84A-4F36-97E2-779B72B10A73}"/>
              </a:ext>
            </a:extLst>
          </p:cNvPr>
          <p:cNvSpPr/>
          <p:nvPr/>
        </p:nvSpPr>
        <p:spPr>
          <a:xfrm>
            <a:off x="8952143" y="417394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4" name="Rectangle 45">
            <a:extLst>
              <a:ext uri="{FF2B5EF4-FFF2-40B4-BE49-F238E27FC236}">
                <a16:creationId xmlns:a16="http://schemas.microsoft.com/office/drawing/2014/main" id="{C5B72C59-48A6-4E42-BEF1-B48DCA86349B}"/>
              </a:ext>
            </a:extLst>
          </p:cNvPr>
          <p:cNvSpPr/>
          <p:nvPr/>
        </p:nvSpPr>
        <p:spPr>
          <a:xfrm>
            <a:off x="8952143" y="55277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5" name="Rectangle 46">
            <a:extLst>
              <a:ext uri="{FF2B5EF4-FFF2-40B4-BE49-F238E27FC236}">
                <a16:creationId xmlns:a16="http://schemas.microsoft.com/office/drawing/2014/main" id="{44E02AF4-F3B8-44DB-BCFC-EEC91DFA0B0B}"/>
              </a:ext>
            </a:extLst>
          </p:cNvPr>
          <p:cNvSpPr/>
          <p:nvPr/>
        </p:nvSpPr>
        <p:spPr>
          <a:xfrm>
            <a:off x="10058268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6" name="Rectangle 47">
            <a:extLst>
              <a:ext uri="{FF2B5EF4-FFF2-40B4-BE49-F238E27FC236}">
                <a16:creationId xmlns:a16="http://schemas.microsoft.com/office/drawing/2014/main" id="{076C56F6-D6A6-4EBE-B3CE-517051A100E8}"/>
              </a:ext>
            </a:extLst>
          </p:cNvPr>
          <p:cNvSpPr/>
          <p:nvPr/>
        </p:nvSpPr>
        <p:spPr>
          <a:xfrm>
            <a:off x="10058268" y="145673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Rectangle 48">
            <a:extLst>
              <a:ext uri="{FF2B5EF4-FFF2-40B4-BE49-F238E27FC236}">
                <a16:creationId xmlns:a16="http://schemas.microsoft.com/office/drawing/2014/main" id="{0A319409-6C20-4C67-8649-91AA60B0A918}"/>
              </a:ext>
            </a:extLst>
          </p:cNvPr>
          <p:cNvSpPr/>
          <p:nvPr/>
        </p:nvSpPr>
        <p:spPr>
          <a:xfrm>
            <a:off x="10058268" y="281374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Rectangle 49">
            <a:extLst>
              <a:ext uri="{FF2B5EF4-FFF2-40B4-BE49-F238E27FC236}">
                <a16:creationId xmlns:a16="http://schemas.microsoft.com/office/drawing/2014/main" id="{96048648-F2B1-49BA-94FE-CC918E5CEFA3}"/>
              </a:ext>
            </a:extLst>
          </p:cNvPr>
          <p:cNvSpPr/>
          <p:nvPr/>
        </p:nvSpPr>
        <p:spPr>
          <a:xfrm>
            <a:off x="10058268" y="417075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Rectangle 51">
            <a:extLst>
              <a:ext uri="{FF2B5EF4-FFF2-40B4-BE49-F238E27FC236}">
                <a16:creationId xmlns:a16="http://schemas.microsoft.com/office/drawing/2014/main" id="{6369CFD1-97C6-4400-8F85-A36B152A728D}"/>
              </a:ext>
            </a:extLst>
          </p:cNvPr>
          <p:cNvSpPr/>
          <p:nvPr/>
        </p:nvSpPr>
        <p:spPr>
          <a:xfrm>
            <a:off x="11164393" y="9973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Rectangle 52">
            <a:extLst>
              <a:ext uri="{FF2B5EF4-FFF2-40B4-BE49-F238E27FC236}">
                <a16:creationId xmlns:a16="http://schemas.microsoft.com/office/drawing/2014/main" id="{FDCA8188-A5CC-48B2-AD74-2E678B15A7CA}"/>
              </a:ext>
            </a:extLst>
          </p:cNvPr>
          <p:cNvSpPr/>
          <p:nvPr/>
        </p:nvSpPr>
        <p:spPr>
          <a:xfrm>
            <a:off x="11164393" y="145673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Rectangle 53">
            <a:extLst>
              <a:ext uri="{FF2B5EF4-FFF2-40B4-BE49-F238E27FC236}">
                <a16:creationId xmlns:a16="http://schemas.microsoft.com/office/drawing/2014/main" id="{2D610449-E935-4291-BEAC-64F9FB3D5EAA}"/>
              </a:ext>
            </a:extLst>
          </p:cNvPr>
          <p:cNvSpPr/>
          <p:nvPr/>
        </p:nvSpPr>
        <p:spPr>
          <a:xfrm>
            <a:off x="11164393" y="281374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Rectangle 54">
            <a:extLst>
              <a:ext uri="{FF2B5EF4-FFF2-40B4-BE49-F238E27FC236}">
                <a16:creationId xmlns:a16="http://schemas.microsoft.com/office/drawing/2014/main" id="{41C14566-3F59-450B-818C-1A6C190BFBE6}"/>
              </a:ext>
            </a:extLst>
          </p:cNvPr>
          <p:cNvSpPr/>
          <p:nvPr/>
        </p:nvSpPr>
        <p:spPr>
          <a:xfrm>
            <a:off x="11164393" y="417075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Rectangle 55">
            <a:extLst>
              <a:ext uri="{FF2B5EF4-FFF2-40B4-BE49-F238E27FC236}">
                <a16:creationId xmlns:a16="http://schemas.microsoft.com/office/drawing/2014/main" id="{D667CC5F-8A43-49CF-8A34-0314C642674D}"/>
              </a:ext>
            </a:extLst>
          </p:cNvPr>
          <p:cNvSpPr/>
          <p:nvPr/>
        </p:nvSpPr>
        <p:spPr>
          <a:xfrm>
            <a:off x="11164393" y="55277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0" name="Rectangle 50">
            <a:extLst>
              <a:ext uri="{FF2B5EF4-FFF2-40B4-BE49-F238E27FC236}">
                <a16:creationId xmlns:a16="http://schemas.microsoft.com/office/drawing/2014/main" id="{BE4DAC42-0249-434E-AC48-3997C50F962A}"/>
              </a:ext>
            </a:extLst>
          </p:cNvPr>
          <p:cNvSpPr/>
          <p:nvPr/>
        </p:nvSpPr>
        <p:spPr>
          <a:xfrm>
            <a:off x="10047377" y="549573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R1">
            <a:extLst>
              <a:ext uri="{FF2B5EF4-FFF2-40B4-BE49-F238E27FC236}">
                <a16:creationId xmlns:a16="http://schemas.microsoft.com/office/drawing/2014/main" id="{F18A78D6-0EC5-464F-A283-F21CEA53AC4B}"/>
              </a:ext>
            </a:extLst>
          </p:cNvPr>
          <p:cNvSpPr/>
          <p:nvPr/>
        </p:nvSpPr>
        <p:spPr>
          <a:xfrm>
            <a:off x="20862" y="9712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R2">
            <a:extLst>
              <a:ext uri="{FF2B5EF4-FFF2-40B4-BE49-F238E27FC236}">
                <a16:creationId xmlns:a16="http://schemas.microsoft.com/office/drawing/2014/main" id="{20237678-78BB-4CA6-AA5E-A27EBB62A0EA}"/>
              </a:ext>
            </a:extLst>
          </p:cNvPr>
          <p:cNvSpPr/>
          <p:nvPr/>
        </p:nvSpPr>
        <p:spPr>
          <a:xfrm>
            <a:off x="20629" y="146258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R3">
            <a:extLst>
              <a:ext uri="{FF2B5EF4-FFF2-40B4-BE49-F238E27FC236}">
                <a16:creationId xmlns:a16="http://schemas.microsoft.com/office/drawing/2014/main" id="{D9F3B05C-80EF-4E2D-B431-5300D061F3BD}"/>
              </a:ext>
            </a:extLst>
          </p:cNvPr>
          <p:cNvSpPr/>
          <p:nvPr/>
        </p:nvSpPr>
        <p:spPr>
          <a:xfrm>
            <a:off x="27319" y="280768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R4">
            <a:extLst>
              <a:ext uri="{FF2B5EF4-FFF2-40B4-BE49-F238E27FC236}">
                <a16:creationId xmlns:a16="http://schemas.microsoft.com/office/drawing/2014/main" id="{20311C0A-0C89-43A3-BB05-B59787DA2F72}"/>
              </a:ext>
            </a:extLst>
          </p:cNvPr>
          <p:cNvSpPr/>
          <p:nvPr/>
        </p:nvSpPr>
        <p:spPr>
          <a:xfrm>
            <a:off x="36426" y="416837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R5">
            <a:extLst>
              <a:ext uri="{FF2B5EF4-FFF2-40B4-BE49-F238E27FC236}">
                <a16:creationId xmlns:a16="http://schemas.microsoft.com/office/drawing/2014/main" id="{734D8BB6-DE95-474E-BAF8-DA196FE566E5}"/>
              </a:ext>
            </a:extLst>
          </p:cNvPr>
          <p:cNvSpPr/>
          <p:nvPr/>
        </p:nvSpPr>
        <p:spPr>
          <a:xfrm>
            <a:off x="36425" y="550955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R6">
            <a:extLst>
              <a:ext uri="{FF2B5EF4-FFF2-40B4-BE49-F238E27FC236}">
                <a16:creationId xmlns:a16="http://schemas.microsoft.com/office/drawing/2014/main" id="{C99693BE-81AC-4507-9090-61B5D1DABF66}"/>
              </a:ext>
            </a:extLst>
          </p:cNvPr>
          <p:cNvSpPr/>
          <p:nvPr/>
        </p:nvSpPr>
        <p:spPr>
          <a:xfrm>
            <a:off x="1137461" y="106462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7" name="R7">
            <a:extLst>
              <a:ext uri="{FF2B5EF4-FFF2-40B4-BE49-F238E27FC236}">
                <a16:creationId xmlns:a16="http://schemas.microsoft.com/office/drawing/2014/main" id="{133D6E6B-35EE-4ED7-9431-6A0553884BDC}"/>
              </a:ext>
            </a:extLst>
          </p:cNvPr>
          <p:cNvSpPr/>
          <p:nvPr/>
        </p:nvSpPr>
        <p:spPr>
          <a:xfrm>
            <a:off x="1130999" y="147191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R8">
            <a:extLst>
              <a:ext uri="{FF2B5EF4-FFF2-40B4-BE49-F238E27FC236}">
                <a16:creationId xmlns:a16="http://schemas.microsoft.com/office/drawing/2014/main" id="{1816C07F-D1C5-4A3F-A837-9399E6916701}"/>
              </a:ext>
            </a:extLst>
          </p:cNvPr>
          <p:cNvSpPr/>
          <p:nvPr/>
        </p:nvSpPr>
        <p:spPr>
          <a:xfrm>
            <a:off x="1137689" y="281701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R9">
            <a:extLst>
              <a:ext uri="{FF2B5EF4-FFF2-40B4-BE49-F238E27FC236}">
                <a16:creationId xmlns:a16="http://schemas.microsoft.com/office/drawing/2014/main" id="{450FCA0A-036B-4B73-B68F-7320C14AD346}"/>
              </a:ext>
            </a:extLst>
          </p:cNvPr>
          <p:cNvSpPr/>
          <p:nvPr/>
        </p:nvSpPr>
        <p:spPr>
          <a:xfrm>
            <a:off x="1146796" y="417771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R10">
            <a:extLst>
              <a:ext uri="{FF2B5EF4-FFF2-40B4-BE49-F238E27FC236}">
                <a16:creationId xmlns:a16="http://schemas.microsoft.com/office/drawing/2014/main" id="{AC86CB86-A145-4804-8294-C8681BD8EDE1}"/>
              </a:ext>
            </a:extLst>
          </p:cNvPr>
          <p:cNvSpPr/>
          <p:nvPr/>
        </p:nvSpPr>
        <p:spPr>
          <a:xfrm>
            <a:off x="1146795" y="5518892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R11">
            <a:extLst>
              <a:ext uri="{FF2B5EF4-FFF2-40B4-BE49-F238E27FC236}">
                <a16:creationId xmlns:a16="http://schemas.microsoft.com/office/drawing/2014/main" id="{6B2E5CFC-6447-477B-B123-FD081D60B4F8}"/>
              </a:ext>
            </a:extLst>
          </p:cNvPr>
          <p:cNvSpPr/>
          <p:nvPr/>
        </p:nvSpPr>
        <p:spPr>
          <a:xfrm>
            <a:off x="2250918" y="9402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R12">
            <a:extLst>
              <a:ext uri="{FF2B5EF4-FFF2-40B4-BE49-F238E27FC236}">
                <a16:creationId xmlns:a16="http://schemas.microsoft.com/office/drawing/2014/main" id="{7F0011F0-DA6A-404F-80B6-6BAC8C999388}"/>
              </a:ext>
            </a:extLst>
          </p:cNvPr>
          <p:cNvSpPr/>
          <p:nvPr/>
        </p:nvSpPr>
        <p:spPr>
          <a:xfrm>
            <a:off x="2250678" y="145947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R13">
            <a:extLst>
              <a:ext uri="{FF2B5EF4-FFF2-40B4-BE49-F238E27FC236}">
                <a16:creationId xmlns:a16="http://schemas.microsoft.com/office/drawing/2014/main" id="{2C8B3FE7-85B5-46D6-AEB0-AC82696ACE41}"/>
              </a:ext>
            </a:extLst>
          </p:cNvPr>
          <p:cNvSpPr/>
          <p:nvPr/>
        </p:nvSpPr>
        <p:spPr>
          <a:xfrm>
            <a:off x="2257368" y="280458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R14">
            <a:extLst>
              <a:ext uri="{FF2B5EF4-FFF2-40B4-BE49-F238E27FC236}">
                <a16:creationId xmlns:a16="http://schemas.microsoft.com/office/drawing/2014/main" id="{1468068E-3E9A-49E4-A9A5-F42EE5A8516C}"/>
              </a:ext>
            </a:extLst>
          </p:cNvPr>
          <p:cNvSpPr/>
          <p:nvPr/>
        </p:nvSpPr>
        <p:spPr>
          <a:xfrm>
            <a:off x="2266475" y="4165271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R15">
            <a:extLst>
              <a:ext uri="{FF2B5EF4-FFF2-40B4-BE49-F238E27FC236}">
                <a16:creationId xmlns:a16="http://schemas.microsoft.com/office/drawing/2014/main" id="{6FE337BB-A123-4465-872A-60FEBCB3EE28}"/>
              </a:ext>
            </a:extLst>
          </p:cNvPr>
          <p:cNvSpPr/>
          <p:nvPr/>
        </p:nvSpPr>
        <p:spPr>
          <a:xfrm>
            <a:off x="2266474" y="550645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R16">
            <a:extLst>
              <a:ext uri="{FF2B5EF4-FFF2-40B4-BE49-F238E27FC236}">
                <a16:creationId xmlns:a16="http://schemas.microsoft.com/office/drawing/2014/main" id="{DAB7AEBA-9519-45C0-A1B0-53FCCBAB2646}"/>
              </a:ext>
            </a:extLst>
          </p:cNvPr>
          <p:cNvSpPr/>
          <p:nvPr/>
        </p:nvSpPr>
        <p:spPr>
          <a:xfrm>
            <a:off x="3363328" y="9402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R17">
            <a:extLst>
              <a:ext uri="{FF2B5EF4-FFF2-40B4-BE49-F238E27FC236}">
                <a16:creationId xmlns:a16="http://schemas.microsoft.com/office/drawing/2014/main" id="{CB07DAF4-745E-44D4-AC85-4F0115BE5D00}"/>
              </a:ext>
            </a:extLst>
          </p:cNvPr>
          <p:cNvSpPr/>
          <p:nvPr/>
        </p:nvSpPr>
        <p:spPr>
          <a:xfrm>
            <a:off x="3363088" y="145947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R18">
            <a:extLst>
              <a:ext uri="{FF2B5EF4-FFF2-40B4-BE49-F238E27FC236}">
                <a16:creationId xmlns:a16="http://schemas.microsoft.com/office/drawing/2014/main" id="{07D424FA-1C3A-43B4-A0D5-464511BB4912}"/>
              </a:ext>
            </a:extLst>
          </p:cNvPr>
          <p:cNvSpPr/>
          <p:nvPr/>
        </p:nvSpPr>
        <p:spPr>
          <a:xfrm>
            <a:off x="3363088" y="280458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R19">
            <a:extLst>
              <a:ext uri="{FF2B5EF4-FFF2-40B4-BE49-F238E27FC236}">
                <a16:creationId xmlns:a16="http://schemas.microsoft.com/office/drawing/2014/main" id="{2B62D44D-E0CB-499E-85D9-DC1388CB5D60}"/>
              </a:ext>
            </a:extLst>
          </p:cNvPr>
          <p:cNvSpPr/>
          <p:nvPr/>
        </p:nvSpPr>
        <p:spPr>
          <a:xfrm>
            <a:off x="3378885" y="4165271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R20">
            <a:extLst>
              <a:ext uri="{FF2B5EF4-FFF2-40B4-BE49-F238E27FC236}">
                <a16:creationId xmlns:a16="http://schemas.microsoft.com/office/drawing/2014/main" id="{2133E8C2-3D19-43D8-B928-5FD58F05B02F}"/>
              </a:ext>
            </a:extLst>
          </p:cNvPr>
          <p:cNvSpPr/>
          <p:nvPr/>
        </p:nvSpPr>
        <p:spPr>
          <a:xfrm>
            <a:off x="3378884" y="550645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1" name="R21">
            <a:extLst>
              <a:ext uri="{FF2B5EF4-FFF2-40B4-BE49-F238E27FC236}">
                <a16:creationId xmlns:a16="http://schemas.microsoft.com/office/drawing/2014/main" id="{A81D8243-6892-480C-8235-162739CCE078}"/>
              </a:ext>
            </a:extLst>
          </p:cNvPr>
          <p:cNvSpPr/>
          <p:nvPr/>
        </p:nvSpPr>
        <p:spPr>
          <a:xfrm>
            <a:off x="4477799" y="106462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R22">
            <a:extLst>
              <a:ext uri="{FF2B5EF4-FFF2-40B4-BE49-F238E27FC236}">
                <a16:creationId xmlns:a16="http://schemas.microsoft.com/office/drawing/2014/main" id="{CAF86152-B562-490C-A6D5-CAA8EA7B9063}"/>
              </a:ext>
            </a:extLst>
          </p:cNvPr>
          <p:cNvSpPr/>
          <p:nvPr/>
        </p:nvSpPr>
        <p:spPr>
          <a:xfrm>
            <a:off x="4477559" y="147191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R23">
            <a:extLst>
              <a:ext uri="{FF2B5EF4-FFF2-40B4-BE49-F238E27FC236}">
                <a16:creationId xmlns:a16="http://schemas.microsoft.com/office/drawing/2014/main" id="{81FAA4CC-C045-47BE-B0FB-0E396A2DA6B1}"/>
              </a:ext>
            </a:extLst>
          </p:cNvPr>
          <p:cNvSpPr/>
          <p:nvPr/>
        </p:nvSpPr>
        <p:spPr>
          <a:xfrm>
            <a:off x="4484249" y="281701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R24">
            <a:extLst>
              <a:ext uri="{FF2B5EF4-FFF2-40B4-BE49-F238E27FC236}">
                <a16:creationId xmlns:a16="http://schemas.microsoft.com/office/drawing/2014/main" id="{3CC7EEB9-5E4A-4CAB-8CD9-FCD9765F8C3C}"/>
              </a:ext>
            </a:extLst>
          </p:cNvPr>
          <p:cNvSpPr/>
          <p:nvPr/>
        </p:nvSpPr>
        <p:spPr>
          <a:xfrm>
            <a:off x="4493356" y="417771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5" name="R25">
            <a:extLst>
              <a:ext uri="{FF2B5EF4-FFF2-40B4-BE49-F238E27FC236}">
                <a16:creationId xmlns:a16="http://schemas.microsoft.com/office/drawing/2014/main" id="{27CF0E98-9873-43C8-B9D2-6FEA76E9BFD7}"/>
              </a:ext>
            </a:extLst>
          </p:cNvPr>
          <p:cNvSpPr/>
          <p:nvPr/>
        </p:nvSpPr>
        <p:spPr>
          <a:xfrm>
            <a:off x="4493355" y="5518892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R26">
            <a:extLst>
              <a:ext uri="{FF2B5EF4-FFF2-40B4-BE49-F238E27FC236}">
                <a16:creationId xmlns:a16="http://schemas.microsoft.com/office/drawing/2014/main" id="{0127E8AE-0510-4C0A-B802-8D32D408BED7}"/>
              </a:ext>
            </a:extLst>
          </p:cNvPr>
          <p:cNvSpPr/>
          <p:nvPr/>
        </p:nvSpPr>
        <p:spPr>
          <a:xfrm>
            <a:off x="5592722" y="10410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7" name="R27">
            <a:extLst>
              <a:ext uri="{FF2B5EF4-FFF2-40B4-BE49-F238E27FC236}">
                <a16:creationId xmlns:a16="http://schemas.microsoft.com/office/drawing/2014/main" id="{F195F470-E70A-4250-B2BC-EF63FBFAA474}"/>
              </a:ext>
            </a:extLst>
          </p:cNvPr>
          <p:cNvSpPr/>
          <p:nvPr/>
        </p:nvSpPr>
        <p:spPr>
          <a:xfrm>
            <a:off x="5592482" y="147578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8" name="R28">
            <a:extLst>
              <a:ext uri="{FF2B5EF4-FFF2-40B4-BE49-F238E27FC236}">
                <a16:creationId xmlns:a16="http://schemas.microsoft.com/office/drawing/2014/main" id="{B7346683-5DFB-404E-A2EB-B1AAC1BACB26}"/>
              </a:ext>
            </a:extLst>
          </p:cNvPr>
          <p:cNvSpPr/>
          <p:nvPr/>
        </p:nvSpPr>
        <p:spPr>
          <a:xfrm>
            <a:off x="5599172" y="281466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9" name="R29">
            <a:extLst>
              <a:ext uri="{FF2B5EF4-FFF2-40B4-BE49-F238E27FC236}">
                <a16:creationId xmlns:a16="http://schemas.microsoft.com/office/drawing/2014/main" id="{1C5BB0EC-D454-4A93-AC62-66618C101C29}"/>
              </a:ext>
            </a:extLst>
          </p:cNvPr>
          <p:cNvSpPr/>
          <p:nvPr/>
        </p:nvSpPr>
        <p:spPr>
          <a:xfrm>
            <a:off x="5608279" y="417535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0" name="R30">
            <a:extLst>
              <a:ext uri="{FF2B5EF4-FFF2-40B4-BE49-F238E27FC236}">
                <a16:creationId xmlns:a16="http://schemas.microsoft.com/office/drawing/2014/main" id="{2C34EDE9-25E6-470C-A04D-F6027B337EC8}"/>
              </a:ext>
            </a:extLst>
          </p:cNvPr>
          <p:cNvSpPr/>
          <p:nvPr/>
        </p:nvSpPr>
        <p:spPr>
          <a:xfrm>
            <a:off x="5608278" y="551653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1" name="R31">
            <a:extLst>
              <a:ext uri="{FF2B5EF4-FFF2-40B4-BE49-F238E27FC236}">
                <a16:creationId xmlns:a16="http://schemas.microsoft.com/office/drawing/2014/main" id="{A0B4EE62-FA4D-470F-8467-BFD63FC8DDD8}"/>
              </a:ext>
            </a:extLst>
          </p:cNvPr>
          <p:cNvSpPr/>
          <p:nvPr/>
        </p:nvSpPr>
        <p:spPr>
          <a:xfrm>
            <a:off x="6702512" y="10971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R32">
            <a:extLst>
              <a:ext uri="{FF2B5EF4-FFF2-40B4-BE49-F238E27FC236}">
                <a16:creationId xmlns:a16="http://schemas.microsoft.com/office/drawing/2014/main" id="{2FCA5934-EB29-4B6B-9876-06D5F0912B50}"/>
              </a:ext>
            </a:extLst>
          </p:cNvPr>
          <p:cNvSpPr/>
          <p:nvPr/>
        </p:nvSpPr>
        <p:spPr>
          <a:xfrm>
            <a:off x="6702272" y="147517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3" name="R33">
            <a:extLst>
              <a:ext uri="{FF2B5EF4-FFF2-40B4-BE49-F238E27FC236}">
                <a16:creationId xmlns:a16="http://schemas.microsoft.com/office/drawing/2014/main" id="{6B096824-9B48-4A07-8977-B80553582D0C}"/>
              </a:ext>
            </a:extLst>
          </p:cNvPr>
          <p:cNvSpPr/>
          <p:nvPr/>
        </p:nvSpPr>
        <p:spPr>
          <a:xfrm>
            <a:off x="6708962" y="282027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4" name="R34">
            <a:extLst>
              <a:ext uri="{FF2B5EF4-FFF2-40B4-BE49-F238E27FC236}">
                <a16:creationId xmlns:a16="http://schemas.microsoft.com/office/drawing/2014/main" id="{67A3F150-FA6E-4DF5-B7F1-994648688A8A}"/>
              </a:ext>
            </a:extLst>
          </p:cNvPr>
          <p:cNvSpPr/>
          <p:nvPr/>
        </p:nvSpPr>
        <p:spPr>
          <a:xfrm>
            <a:off x="6718069" y="418096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5" name="R35">
            <a:extLst>
              <a:ext uri="{FF2B5EF4-FFF2-40B4-BE49-F238E27FC236}">
                <a16:creationId xmlns:a16="http://schemas.microsoft.com/office/drawing/2014/main" id="{F7499CC9-2D8E-445D-9247-F20C5947C7B2}"/>
              </a:ext>
            </a:extLst>
          </p:cNvPr>
          <p:cNvSpPr/>
          <p:nvPr/>
        </p:nvSpPr>
        <p:spPr>
          <a:xfrm>
            <a:off x="6718068" y="552214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1" name="R41">
            <a:extLst>
              <a:ext uri="{FF2B5EF4-FFF2-40B4-BE49-F238E27FC236}">
                <a16:creationId xmlns:a16="http://schemas.microsoft.com/office/drawing/2014/main" id="{3CD43F39-6C6E-4F78-B326-CABD0AA154F8}"/>
              </a:ext>
            </a:extLst>
          </p:cNvPr>
          <p:cNvSpPr/>
          <p:nvPr/>
        </p:nvSpPr>
        <p:spPr>
          <a:xfrm>
            <a:off x="8945736" y="9849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2" name="R42">
            <a:extLst>
              <a:ext uri="{FF2B5EF4-FFF2-40B4-BE49-F238E27FC236}">
                <a16:creationId xmlns:a16="http://schemas.microsoft.com/office/drawing/2014/main" id="{56B5CC8B-6AE8-4A52-A179-EED1B2F7A051}"/>
              </a:ext>
            </a:extLst>
          </p:cNvPr>
          <p:cNvSpPr/>
          <p:nvPr/>
        </p:nvSpPr>
        <p:spPr>
          <a:xfrm>
            <a:off x="8945496" y="146395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3" name="R43">
            <a:extLst>
              <a:ext uri="{FF2B5EF4-FFF2-40B4-BE49-F238E27FC236}">
                <a16:creationId xmlns:a16="http://schemas.microsoft.com/office/drawing/2014/main" id="{882416BB-903D-4C80-98AD-630FB6BA97D6}"/>
              </a:ext>
            </a:extLst>
          </p:cNvPr>
          <p:cNvSpPr/>
          <p:nvPr/>
        </p:nvSpPr>
        <p:spPr>
          <a:xfrm>
            <a:off x="8952186" y="280905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4" name="R44 A">
            <a:extLst>
              <a:ext uri="{FF2B5EF4-FFF2-40B4-BE49-F238E27FC236}">
                <a16:creationId xmlns:a16="http://schemas.microsoft.com/office/drawing/2014/main" id="{FFF4BEC9-AF0D-49FC-B248-879232F15B3C}"/>
              </a:ext>
            </a:extLst>
          </p:cNvPr>
          <p:cNvSpPr/>
          <p:nvPr/>
        </p:nvSpPr>
        <p:spPr>
          <a:xfrm>
            <a:off x="8961293" y="4169745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5" name="R45">
            <a:extLst>
              <a:ext uri="{FF2B5EF4-FFF2-40B4-BE49-F238E27FC236}">
                <a16:creationId xmlns:a16="http://schemas.microsoft.com/office/drawing/2014/main" id="{1AB73549-59DF-42FC-9848-C9CFB658BB0F}"/>
              </a:ext>
            </a:extLst>
          </p:cNvPr>
          <p:cNvSpPr/>
          <p:nvPr/>
        </p:nvSpPr>
        <p:spPr>
          <a:xfrm>
            <a:off x="8961292" y="551092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6" name="R46">
            <a:extLst>
              <a:ext uri="{FF2B5EF4-FFF2-40B4-BE49-F238E27FC236}">
                <a16:creationId xmlns:a16="http://schemas.microsoft.com/office/drawing/2014/main" id="{AD26CB4D-43DE-4847-8CD9-59F3CBBDA6AC}"/>
              </a:ext>
            </a:extLst>
          </p:cNvPr>
          <p:cNvSpPr/>
          <p:nvPr/>
        </p:nvSpPr>
        <p:spPr>
          <a:xfrm>
            <a:off x="10060527" y="10256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7" name="R47">
            <a:extLst>
              <a:ext uri="{FF2B5EF4-FFF2-40B4-BE49-F238E27FC236}">
                <a16:creationId xmlns:a16="http://schemas.microsoft.com/office/drawing/2014/main" id="{05B0A1D4-A90A-48D5-905E-DC097010D6E6}"/>
              </a:ext>
            </a:extLst>
          </p:cNvPr>
          <p:cNvSpPr/>
          <p:nvPr/>
        </p:nvSpPr>
        <p:spPr>
          <a:xfrm>
            <a:off x="10060287" y="1468022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8" name="R48">
            <a:extLst>
              <a:ext uri="{FF2B5EF4-FFF2-40B4-BE49-F238E27FC236}">
                <a16:creationId xmlns:a16="http://schemas.microsoft.com/office/drawing/2014/main" id="{C686EA10-F267-4FAC-BDCE-9AED9EAB82A4}"/>
              </a:ext>
            </a:extLst>
          </p:cNvPr>
          <p:cNvSpPr/>
          <p:nvPr/>
        </p:nvSpPr>
        <p:spPr>
          <a:xfrm>
            <a:off x="10066977" y="281312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9" name="R49">
            <a:extLst>
              <a:ext uri="{FF2B5EF4-FFF2-40B4-BE49-F238E27FC236}">
                <a16:creationId xmlns:a16="http://schemas.microsoft.com/office/drawing/2014/main" id="{BA817A29-A08C-449A-9BD2-B06084708E7F}"/>
              </a:ext>
            </a:extLst>
          </p:cNvPr>
          <p:cNvSpPr/>
          <p:nvPr/>
        </p:nvSpPr>
        <p:spPr>
          <a:xfrm>
            <a:off x="10064864" y="4173817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0" name="R50">
            <a:extLst>
              <a:ext uri="{FF2B5EF4-FFF2-40B4-BE49-F238E27FC236}">
                <a16:creationId xmlns:a16="http://schemas.microsoft.com/office/drawing/2014/main" id="{E223C002-1A1C-4B89-910E-E4AB5AE2CF59}"/>
              </a:ext>
            </a:extLst>
          </p:cNvPr>
          <p:cNvSpPr/>
          <p:nvPr/>
        </p:nvSpPr>
        <p:spPr>
          <a:xfrm>
            <a:off x="10064863" y="551499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1" name="R51">
            <a:extLst>
              <a:ext uri="{FF2B5EF4-FFF2-40B4-BE49-F238E27FC236}">
                <a16:creationId xmlns:a16="http://schemas.microsoft.com/office/drawing/2014/main" id="{E578EA9E-C4B9-490C-BAA2-072A3BEF8724}"/>
              </a:ext>
            </a:extLst>
          </p:cNvPr>
          <p:cNvSpPr/>
          <p:nvPr/>
        </p:nvSpPr>
        <p:spPr>
          <a:xfrm>
            <a:off x="11148170" y="9370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R52">
            <a:extLst>
              <a:ext uri="{FF2B5EF4-FFF2-40B4-BE49-F238E27FC236}">
                <a16:creationId xmlns:a16="http://schemas.microsoft.com/office/drawing/2014/main" id="{A5D94A5C-1580-498D-9F68-F505B07CD9D2}"/>
              </a:ext>
            </a:extLst>
          </p:cNvPr>
          <p:cNvSpPr/>
          <p:nvPr/>
        </p:nvSpPr>
        <p:spPr>
          <a:xfrm>
            <a:off x="11147930" y="145915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R53">
            <a:extLst>
              <a:ext uri="{FF2B5EF4-FFF2-40B4-BE49-F238E27FC236}">
                <a16:creationId xmlns:a16="http://schemas.microsoft.com/office/drawing/2014/main" id="{52031595-A758-4A29-B10B-2BE04F820F4D}"/>
              </a:ext>
            </a:extLst>
          </p:cNvPr>
          <p:cNvSpPr/>
          <p:nvPr/>
        </p:nvSpPr>
        <p:spPr>
          <a:xfrm>
            <a:off x="11154620" y="280426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4" name="R54">
            <a:extLst>
              <a:ext uri="{FF2B5EF4-FFF2-40B4-BE49-F238E27FC236}">
                <a16:creationId xmlns:a16="http://schemas.microsoft.com/office/drawing/2014/main" id="{544B6799-DA4B-48FB-B427-D70C0FF11C88}"/>
              </a:ext>
            </a:extLst>
          </p:cNvPr>
          <p:cNvSpPr/>
          <p:nvPr/>
        </p:nvSpPr>
        <p:spPr>
          <a:xfrm>
            <a:off x="11163727" y="416495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R55">
            <a:extLst>
              <a:ext uri="{FF2B5EF4-FFF2-40B4-BE49-F238E27FC236}">
                <a16:creationId xmlns:a16="http://schemas.microsoft.com/office/drawing/2014/main" id="{EC847ED9-2A2C-43FD-B805-5B98A3F5938E}"/>
              </a:ext>
            </a:extLst>
          </p:cNvPr>
          <p:cNvSpPr/>
          <p:nvPr/>
        </p:nvSpPr>
        <p:spPr>
          <a:xfrm>
            <a:off x="11163726" y="550613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R36">
            <a:extLst>
              <a:ext uri="{FF2B5EF4-FFF2-40B4-BE49-F238E27FC236}">
                <a16:creationId xmlns:a16="http://schemas.microsoft.com/office/drawing/2014/main" id="{5E1F7251-6721-4091-BD69-2E02F5B0FBB8}"/>
              </a:ext>
            </a:extLst>
          </p:cNvPr>
          <p:cNvSpPr/>
          <p:nvPr/>
        </p:nvSpPr>
        <p:spPr>
          <a:xfrm>
            <a:off x="7819320" y="93706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R37">
            <a:extLst>
              <a:ext uri="{FF2B5EF4-FFF2-40B4-BE49-F238E27FC236}">
                <a16:creationId xmlns:a16="http://schemas.microsoft.com/office/drawing/2014/main" id="{353F6554-F05F-4A15-90C6-8F33E40B1572}"/>
              </a:ext>
            </a:extLst>
          </p:cNvPr>
          <p:cNvSpPr/>
          <p:nvPr/>
        </p:nvSpPr>
        <p:spPr>
          <a:xfrm>
            <a:off x="7819080" y="1459159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R38">
            <a:extLst>
              <a:ext uri="{FF2B5EF4-FFF2-40B4-BE49-F238E27FC236}">
                <a16:creationId xmlns:a16="http://schemas.microsoft.com/office/drawing/2014/main" id="{AF89EA4A-2F92-4E4F-A02F-EF640CAEBFF7}"/>
              </a:ext>
            </a:extLst>
          </p:cNvPr>
          <p:cNvSpPr/>
          <p:nvPr/>
        </p:nvSpPr>
        <p:spPr>
          <a:xfrm>
            <a:off x="7825770" y="2804263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R39">
            <a:extLst>
              <a:ext uri="{FF2B5EF4-FFF2-40B4-BE49-F238E27FC236}">
                <a16:creationId xmlns:a16="http://schemas.microsoft.com/office/drawing/2014/main" id="{28954C05-A488-49E7-B95F-61063C1AF148}"/>
              </a:ext>
            </a:extLst>
          </p:cNvPr>
          <p:cNvSpPr/>
          <p:nvPr/>
        </p:nvSpPr>
        <p:spPr>
          <a:xfrm>
            <a:off x="7823657" y="4164954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R340">
            <a:extLst>
              <a:ext uri="{FF2B5EF4-FFF2-40B4-BE49-F238E27FC236}">
                <a16:creationId xmlns:a16="http://schemas.microsoft.com/office/drawing/2014/main" id="{FFBA9EF1-9BE4-47D0-BC3D-471783B30CB0}"/>
              </a:ext>
            </a:extLst>
          </p:cNvPr>
          <p:cNvSpPr/>
          <p:nvPr/>
        </p:nvSpPr>
        <p:spPr>
          <a:xfrm>
            <a:off x="7824193" y="5514820"/>
            <a:ext cx="1000481" cy="12296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A">
            <a:hlinkClick r:id="" action="ppaction://media"/>
            <a:extLst>
              <a:ext uri="{FF2B5EF4-FFF2-40B4-BE49-F238E27FC236}">
                <a16:creationId xmlns:a16="http://schemas.microsoft.com/office/drawing/2014/main" id="{EBCFD726-1C71-49E4-B2BC-72D50AF7586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2284184" y="9196239"/>
            <a:ext cx="829145" cy="829145"/>
          </a:xfrm>
          <a:prstGeom prst="rect">
            <a:avLst/>
          </a:prstGeom>
          <a:ln>
            <a:noFill/>
          </a:ln>
        </p:spPr>
      </p:pic>
      <p:pic>
        <p:nvPicPr>
          <p:cNvPr id="3" name="A">
            <a:hlinkClick r:id="" action="ppaction://media"/>
            <a:extLst>
              <a:ext uri="{FF2B5EF4-FFF2-40B4-BE49-F238E27FC236}">
                <a16:creationId xmlns:a16="http://schemas.microsoft.com/office/drawing/2014/main" id="{6FEBAAD4-A1F8-47B8-8819-B19F47AF6E5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5683984" y="8859320"/>
            <a:ext cx="829145" cy="829145"/>
          </a:xfrm>
          <a:prstGeom prst="rect">
            <a:avLst/>
          </a:prstGeom>
        </p:spPr>
      </p:pic>
      <p:pic>
        <p:nvPicPr>
          <p:cNvPr id="5" name="L">
            <a:hlinkClick r:id="" action="ppaction://media"/>
            <a:extLst>
              <a:ext uri="{FF2B5EF4-FFF2-40B4-BE49-F238E27FC236}">
                <a16:creationId xmlns:a16="http://schemas.microsoft.com/office/drawing/2014/main" id="{CD920857-8408-4D93-BBB7-D4512F668B9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94107" y="8080029"/>
            <a:ext cx="304800" cy="304800"/>
          </a:xfrm>
          <a:prstGeom prst="rect">
            <a:avLst/>
          </a:prstGeom>
        </p:spPr>
      </p:pic>
      <p:pic>
        <p:nvPicPr>
          <p:cNvPr id="6" name="S">
            <a:hlinkClick r:id="" action="ppaction://media"/>
            <a:extLst>
              <a:ext uri="{FF2B5EF4-FFF2-40B4-BE49-F238E27FC236}">
                <a16:creationId xmlns:a16="http://schemas.microsoft.com/office/drawing/2014/main" id="{6B91DAE9-B122-4C1E-AC92-5FFBC0808D1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978599" y="8082301"/>
            <a:ext cx="304800" cy="304800"/>
          </a:xfrm>
          <a:prstGeom prst="rect">
            <a:avLst/>
          </a:prstGeom>
        </p:spPr>
      </p:pic>
      <p:pic>
        <p:nvPicPr>
          <p:cNvPr id="7" name="C">
            <a:hlinkClick r:id="" action="ppaction://media"/>
            <a:extLst>
              <a:ext uri="{FF2B5EF4-FFF2-40B4-BE49-F238E27FC236}">
                <a16:creationId xmlns:a16="http://schemas.microsoft.com/office/drawing/2014/main" id="{2E794A0C-E425-4F79-9A26-95BB3B7195A3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787636" y="8103287"/>
            <a:ext cx="304800" cy="304800"/>
          </a:xfrm>
          <a:prstGeom prst="rect">
            <a:avLst/>
          </a:prstGeom>
        </p:spPr>
      </p:pic>
      <p:pic>
        <p:nvPicPr>
          <p:cNvPr id="8" name="X">
            <a:hlinkClick r:id="" action="ppaction://media"/>
            <a:extLst>
              <a:ext uri="{FF2B5EF4-FFF2-40B4-BE49-F238E27FC236}">
                <a16:creationId xmlns:a16="http://schemas.microsoft.com/office/drawing/2014/main" id="{C4083CAC-E96B-4BEB-9EF6-74F709F45AFE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2614314" y="8156991"/>
            <a:ext cx="304800" cy="304800"/>
          </a:xfrm>
          <a:prstGeom prst="rect">
            <a:avLst/>
          </a:prstGeom>
        </p:spPr>
      </p:pic>
      <p:pic>
        <p:nvPicPr>
          <p:cNvPr id="9" name="J">
            <a:hlinkClick r:id="" action="ppaction://media"/>
            <a:extLst>
              <a:ext uri="{FF2B5EF4-FFF2-40B4-BE49-F238E27FC236}">
                <a16:creationId xmlns:a16="http://schemas.microsoft.com/office/drawing/2014/main" id="{A4333CCF-DC2B-4240-856F-B6AB06D1A19A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288592" y="8126026"/>
            <a:ext cx="304800" cy="304800"/>
          </a:xfrm>
          <a:prstGeom prst="rect">
            <a:avLst/>
          </a:prstGeom>
        </p:spPr>
      </p:pic>
      <p:pic>
        <p:nvPicPr>
          <p:cNvPr id="10" name="H">
            <a:hlinkClick r:id="" action="ppaction://media"/>
            <a:extLst>
              <a:ext uri="{FF2B5EF4-FFF2-40B4-BE49-F238E27FC236}">
                <a16:creationId xmlns:a16="http://schemas.microsoft.com/office/drawing/2014/main" id="{74740383-A000-47CA-B8D5-392491479413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962870" y="8135574"/>
            <a:ext cx="304800" cy="304800"/>
          </a:xfrm>
          <a:prstGeom prst="rect">
            <a:avLst/>
          </a:prstGeom>
        </p:spPr>
      </p:pic>
      <p:pic>
        <p:nvPicPr>
          <p:cNvPr id="11" name="F">
            <a:hlinkClick r:id="" action="ppaction://media"/>
            <a:extLst>
              <a:ext uri="{FF2B5EF4-FFF2-40B4-BE49-F238E27FC236}">
                <a16:creationId xmlns:a16="http://schemas.microsoft.com/office/drawing/2014/main" id="{C6BD335B-C60B-4161-9D04-6D21224E56C0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4618243" y="8210891"/>
            <a:ext cx="304800" cy="304800"/>
          </a:xfrm>
          <a:prstGeom prst="rect">
            <a:avLst/>
          </a:prstGeom>
        </p:spPr>
      </p:pic>
      <p:pic>
        <p:nvPicPr>
          <p:cNvPr id="16" name="M">
            <a:hlinkClick r:id="" action="ppaction://media"/>
            <a:extLst>
              <a:ext uri="{FF2B5EF4-FFF2-40B4-BE49-F238E27FC236}">
                <a16:creationId xmlns:a16="http://schemas.microsoft.com/office/drawing/2014/main" id="{5316CBA4-C751-4242-908A-BB420FE031F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5020891" y="8160998"/>
            <a:ext cx="304800" cy="304800"/>
          </a:xfrm>
          <a:prstGeom prst="rect">
            <a:avLst/>
          </a:prstGeom>
        </p:spPr>
      </p:pic>
      <p:pic>
        <p:nvPicPr>
          <p:cNvPr id="18" name="P">
            <a:hlinkClick r:id="" action="ppaction://media"/>
            <a:extLst>
              <a:ext uri="{FF2B5EF4-FFF2-40B4-BE49-F238E27FC236}">
                <a16:creationId xmlns:a16="http://schemas.microsoft.com/office/drawing/2014/main" id="{12D9D47A-34B9-47C6-BB53-A98220DE5E57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5787922" y="8461791"/>
            <a:ext cx="304800" cy="304800"/>
          </a:xfrm>
          <a:prstGeom prst="rect">
            <a:avLst/>
          </a:prstGeom>
        </p:spPr>
      </p:pic>
      <p:pic>
        <p:nvPicPr>
          <p:cNvPr id="19" name="U">
            <a:hlinkClick r:id="" action="ppaction://media"/>
            <a:extLst>
              <a:ext uri="{FF2B5EF4-FFF2-40B4-BE49-F238E27FC236}">
                <a16:creationId xmlns:a16="http://schemas.microsoft.com/office/drawing/2014/main" id="{24066A53-8B34-4455-8A7B-3451064AA45F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6630940" y="7889980"/>
            <a:ext cx="876611" cy="876611"/>
          </a:xfrm>
          <a:prstGeom prst="rect">
            <a:avLst/>
          </a:prstGeom>
        </p:spPr>
      </p:pic>
      <p:pic>
        <p:nvPicPr>
          <p:cNvPr id="20" name="D">
            <a:hlinkClick r:id="" action="ppaction://media"/>
            <a:extLst>
              <a:ext uri="{FF2B5EF4-FFF2-40B4-BE49-F238E27FC236}">
                <a16:creationId xmlns:a16="http://schemas.microsoft.com/office/drawing/2014/main" id="{34912F37-771D-4175-A7E8-F88BD3BDBBBA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8210839" y="8309391"/>
            <a:ext cx="304800" cy="304800"/>
          </a:xfrm>
          <a:prstGeom prst="rect">
            <a:avLst/>
          </a:prstGeom>
        </p:spPr>
      </p:pic>
      <p:pic>
        <p:nvPicPr>
          <p:cNvPr id="21" name="F">
            <a:hlinkClick r:id="" action="ppaction://media"/>
            <a:extLst>
              <a:ext uri="{FF2B5EF4-FFF2-40B4-BE49-F238E27FC236}">
                <a16:creationId xmlns:a16="http://schemas.microsoft.com/office/drawing/2014/main" id="{E5AA9A2E-F95D-4344-9616-D238F654E38E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231865" y="8788676"/>
            <a:ext cx="304800" cy="304800"/>
          </a:xfrm>
          <a:prstGeom prst="rect">
            <a:avLst/>
          </a:prstGeom>
        </p:spPr>
      </p:pic>
      <p:pic>
        <p:nvPicPr>
          <p:cNvPr id="22" name="J">
            <a:hlinkClick r:id="" action="ppaction://media"/>
            <a:extLst>
              <a:ext uri="{FF2B5EF4-FFF2-40B4-BE49-F238E27FC236}">
                <a16:creationId xmlns:a16="http://schemas.microsoft.com/office/drawing/2014/main" id="{0A348325-BBB7-4F01-8EBB-9283076C68EF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231865" y="9472620"/>
            <a:ext cx="304800" cy="304800"/>
          </a:xfrm>
          <a:prstGeom prst="rect">
            <a:avLst/>
          </a:prstGeom>
        </p:spPr>
      </p:pic>
      <p:pic>
        <p:nvPicPr>
          <p:cNvPr id="23" name="Y">
            <a:hlinkClick r:id="" action="ppaction://media"/>
            <a:extLst>
              <a:ext uri="{FF2B5EF4-FFF2-40B4-BE49-F238E27FC236}">
                <a16:creationId xmlns:a16="http://schemas.microsoft.com/office/drawing/2014/main" id="{533E2FCA-C32B-4F50-83E2-368C5D019838}"/>
              </a:ext>
            </a:extLst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94107" y="10110324"/>
            <a:ext cx="304800" cy="304800"/>
          </a:xfrm>
          <a:prstGeom prst="rect">
            <a:avLst/>
          </a:prstGeom>
        </p:spPr>
      </p:pic>
      <p:pic>
        <p:nvPicPr>
          <p:cNvPr id="12" name="P">
            <a:hlinkClick r:id="" action="ppaction://media"/>
            <a:extLst>
              <a:ext uri="{FF2B5EF4-FFF2-40B4-BE49-F238E27FC236}">
                <a16:creationId xmlns:a16="http://schemas.microsoft.com/office/drawing/2014/main" id="{A27AC1EA-96C0-4DEE-BBDE-C7D36E2CC875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94107" y="10831444"/>
            <a:ext cx="304800" cy="304800"/>
          </a:xfrm>
          <a:prstGeom prst="rect">
            <a:avLst/>
          </a:prstGeom>
        </p:spPr>
      </p:pic>
      <p:pic>
        <p:nvPicPr>
          <p:cNvPr id="13" name="Q">
            <a:hlinkClick r:id="" action="ppaction://media"/>
            <a:extLst>
              <a:ext uri="{FF2B5EF4-FFF2-40B4-BE49-F238E27FC236}">
                <a16:creationId xmlns:a16="http://schemas.microsoft.com/office/drawing/2014/main" id="{7DC95E71-12FA-4169-82D6-868A9B6759FD}"/>
              </a:ext>
            </a:extLst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994394" y="8716411"/>
            <a:ext cx="304800" cy="304800"/>
          </a:xfrm>
          <a:prstGeom prst="rect">
            <a:avLst/>
          </a:prstGeom>
        </p:spPr>
      </p:pic>
      <p:pic>
        <p:nvPicPr>
          <p:cNvPr id="14" name="T">
            <a:hlinkClick r:id="" action="ppaction://media"/>
            <a:extLst>
              <a:ext uri="{FF2B5EF4-FFF2-40B4-BE49-F238E27FC236}">
                <a16:creationId xmlns:a16="http://schemas.microsoft.com/office/drawing/2014/main" id="{D22B65C2-D0FF-4A8D-9AC3-40B7C989A4CD}"/>
              </a:ext>
            </a:extLst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978294" y="9273399"/>
            <a:ext cx="304800" cy="304800"/>
          </a:xfrm>
          <a:prstGeom prst="rect">
            <a:avLst/>
          </a:prstGeom>
        </p:spPr>
      </p:pic>
      <p:pic>
        <p:nvPicPr>
          <p:cNvPr id="15" name="K">
            <a:hlinkClick r:id="" action="ppaction://media"/>
            <a:extLst>
              <a:ext uri="{FF2B5EF4-FFF2-40B4-BE49-F238E27FC236}">
                <a16:creationId xmlns:a16="http://schemas.microsoft.com/office/drawing/2014/main" id="{49B8B1D1-0C18-4089-B27D-7D6ADC8A7D68}"/>
              </a:ext>
            </a:extLst>
          </p:cNvPr>
          <p:cNvPicPr>
            <a:picLocks noChangeAspect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021110" y="9720584"/>
            <a:ext cx="304800" cy="304800"/>
          </a:xfrm>
          <a:prstGeom prst="rect">
            <a:avLst/>
          </a:prstGeom>
        </p:spPr>
      </p:pic>
      <p:pic>
        <p:nvPicPr>
          <p:cNvPr id="17" name="W">
            <a:hlinkClick r:id="" action="ppaction://media"/>
            <a:extLst>
              <a:ext uri="{FF2B5EF4-FFF2-40B4-BE49-F238E27FC236}">
                <a16:creationId xmlns:a16="http://schemas.microsoft.com/office/drawing/2014/main" id="{1FF03D93-5ED7-4806-B80E-3C164F33E28F}"/>
              </a:ext>
            </a:extLst>
          </p:cNvPr>
          <p:cNvPicPr>
            <a:picLocks noChangeAspect="1"/>
          </p:cNvPicPr>
          <p:nvPr>
            <a:audioFile r:link="rId34"/>
            <p:extLst>
              <p:ext uri="{DAA4B4D4-6D71-4841-9C94-3DE7FCFB9230}">
                <p14:media xmlns:p14="http://schemas.microsoft.com/office/powerpoint/2010/main" r:embed="rId3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130694" y="10415124"/>
            <a:ext cx="304800" cy="304800"/>
          </a:xfrm>
          <a:prstGeom prst="rect">
            <a:avLst/>
          </a:prstGeom>
        </p:spPr>
      </p:pic>
      <p:pic>
        <p:nvPicPr>
          <p:cNvPr id="24" name="E">
            <a:hlinkClick r:id="" action="ppaction://media"/>
            <a:extLst>
              <a:ext uri="{FF2B5EF4-FFF2-40B4-BE49-F238E27FC236}">
                <a16:creationId xmlns:a16="http://schemas.microsoft.com/office/drawing/2014/main" id="{6C7DC693-24A0-4C0D-B847-42875846AEF8}"/>
              </a:ext>
            </a:extLst>
          </p:cNvPr>
          <p:cNvPicPr>
            <a:picLocks noChangeAspect="1"/>
          </p:cNvPicPr>
          <p:nvPr>
            <a:audioFile r:link="rId36"/>
            <p:extLst>
              <p:ext uri="{DAA4B4D4-6D71-4841-9C94-3DE7FCFB9230}">
                <p14:media xmlns:p14="http://schemas.microsoft.com/office/powerpoint/2010/main" r:embed="rId3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555988" y="8614191"/>
            <a:ext cx="304800" cy="304800"/>
          </a:xfrm>
          <a:prstGeom prst="rect">
            <a:avLst/>
          </a:prstGeom>
        </p:spPr>
      </p:pic>
      <p:pic>
        <p:nvPicPr>
          <p:cNvPr id="25" name="G">
            <a:hlinkClick r:id="" action="ppaction://media"/>
            <a:extLst>
              <a:ext uri="{FF2B5EF4-FFF2-40B4-BE49-F238E27FC236}">
                <a16:creationId xmlns:a16="http://schemas.microsoft.com/office/drawing/2014/main" id="{C312FFA6-03CD-4581-A9DD-5A5B2FE1FD24}"/>
              </a:ext>
            </a:extLst>
          </p:cNvPr>
          <p:cNvPicPr>
            <a:picLocks noChangeAspect="1"/>
          </p:cNvPicPr>
          <p:nvPr>
            <a:audioFile r:link="rId38"/>
            <p:extLst>
              <p:ext uri="{DAA4B4D4-6D71-4841-9C94-3DE7FCFB9230}">
                <p14:media xmlns:p14="http://schemas.microsoft.com/office/powerpoint/2010/main" r:embed="rId3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631239" y="9239431"/>
            <a:ext cx="304800" cy="304800"/>
          </a:xfrm>
          <a:prstGeom prst="rect">
            <a:avLst/>
          </a:prstGeom>
        </p:spPr>
      </p:pic>
      <p:pic>
        <p:nvPicPr>
          <p:cNvPr id="26" name="N">
            <a:hlinkClick r:id="" action="ppaction://media"/>
            <a:extLst>
              <a:ext uri="{FF2B5EF4-FFF2-40B4-BE49-F238E27FC236}">
                <a16:creationId xmlns:a16="http://schemas.microsoft.com/office/drawing/2014/main" id="{61ADA1EF-8D32-4D79-85A6-FC4C3F14E03D}"/>
              </a:ext>
            </a:extLst>
          </p:cNvPr>
          <p:cNvPicPr>
            <a:picLocks noChangeAspect="1"/>
          </p:cNvPicPr>
          <p:nvPr>
            <a:audioFile r:link="rId40"/>
            <p:extLst>
              <p:ext uri="{DAA4B4D4-6D71-4841-9C94-3DE7FCFB9230}">
                <p14:media xmlns:p14="http://schemas.microsoft.com/office/powerpoint/2010/main" r:embed="rId3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658794" y="9935980"/>
            <a:ext cx="304800" cy="304800"/>
          </a:xfrm>
          <a:prstGeom prst="rect">
            <a:avLst/>
          </a:prstGeom>
        </p:spPr>
      </p:pic>
      <p:pic>
        <p:nvPicPr>
          <p:cNvPr id="27" name="D">
            <a:hlinkClick r:id="" action="ppaction://media"/>
            <a:extLst>
              <a:ext uri="{FF2B5EF4-FFF2-40B4-BE49-F238E27FC236}">
                <a16:creationId xmlns:a16="http://schemas.microsoft.com/office/drawing/2014/main" id="{B7E340BE-CADC-4B8A-A704-A20FD94301D1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1860788" y="10567524"/>
            <a:ext cx="304800" cy="304800"/>
          </a:xfrm>
          <a:prstGeom prst="rect">
            <a:avLst/>
          </a:prstGeom>
        </p:spPr>
      </p:pic>
      <p:pic>
        <p:nvPicPr>
          <p:cNvPr id="28" name="O">
            <a:hlinkClick r:id="" action="ppaction://media"/>
            <a:extLst>
              <a:ext uri="{FF2B5EF4-FFF2-40B4-BE49-F238E27FC236}">
                <a16:creationId xmlns:a16="http://schemas.microsoft.com/office/drawing/2014/main" id="{FBA0C26A-EA0B-4017-82A1-3683A328B88A}"/>
              </a:ext>
            </a:extLst>
          </p:cNvPr>
          <p:cNvPicPr>
            <a:picLocks noChangeAspect="1"/>
          </p:cNvPicPr>
          <p:nvPr>
            <a:audioFile r:link="rId42"/>
            <p:extLst>
              <p:ext uri="{DAA4B4D4-6D71-4841-9C94-3DE7FCFB9230}">
                <p14:media xmlns:p14="http://schemas.microsoft.com/office/powerpoint/2010/main" r:embed="rId41"/>
              </p:ext>
            </p:extLst>
          </p:nvPr>
        </p:nvPicPr>
        <p:blipFill>
          <a:blip r:embed="rId56"/>
          <a:stretch>
            <a:fillRect/>
          </a:stretch>
        </p:blipFill>
        <p:spPr>
          <a:xfrm flipV="1">
            <a:off x="2359391" y="8610287"/>
            <a:ext cx="617408" cy="617408"/>
          </a:xfrm>
          <a:prstGeom prst="rect">
            <a:avLst/>
          </a:prstGeom>
        </p:spPr>
      </p:pic>
      <p:pic>
        <p:nvPicPr>
          <p:cNvPr id="29" name="R">
            <a:hlinkClick r:id="" action="ppaction://media"/>
            <a:extLst>
              <a:ext uri="{FF2B5EF4-FFF2-40B4-BE49-F238E27FC236}">
                <a16:creationId xmlns:a16="http://schemas.microsoft.com/office/drawing/2014/main" id="{05385F02-DA19-43C1-9E45-49D115EC8DC0}"/>
              </a:ext>
            </a:extLst>
          </p:cNvPr>
          <p:cNvPicPr>
            <a:picLocks noChangeAspect="1"/>
          </p:cNvPicPr>
          <p:nvPr>
            <a:audioFile r:link="rId44"/>
            <p:extLst>
              <p:ext uri="{DAA4B4D4-6D71-4841-9C94-3DE7FCFB9230}">
                <p14:media xmlns:p14="http://schemas.microsoft.com/office/powerpoint/2010/main" r:embed="rId4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2363295" y="10170182"/>
            <a:ext cx="304800" cy="304800"/>
          </a:xfrm>
          <a:prstGeom prst="rect">
            <a:avLst/>
          </a:prstGeom>
        </p:spPr>
      </p:pic>
      <p:pic>
        <p:nvPicPr>
          <p:cNvPr id="30" name="K">
            <a:hlinkClick r:id="" action="ppaction://media"/>
            <a:extLst>
              <a:ext uri="{FF2B5EF4-FFF2-40B4-BE49-F238E27FC236}">
                <a16:creationId xmlns:a16="http://schemas.microsoft.com/office/drawing/2014/main" id="{E97E94B1-F745-4930-BCD6-86601C18FA0B}"/>
              </a:ext>
            </a:extLst>
          </p:cNvPr>
          <p:cNvPicPr>
            <a:picLocks noChangeAspect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323002" y="8716411"/>
            <a:ext cx="304800" cy="304800"/>
          </a:xfrm>
          <a:prstGeom prst="rect">
            <a:avLst/>
          </a:prstGeom>
        </p:spPr>
      </p:pic>
      <p:pic>
        <p:nvPicPr>
          <p:cNvPr id="31" name="V">
            <a:hlinkClick r:id="" action="ppaction://media"/>
            <a:extLst>
              <a:ext uri="{FF2B5EF4-FFF2-40B4-BE49-F238E27FC236}">
                <a16:creationId xmlns:a16="http://schemas.microsoft.com/office/drawing/2014/main" id="{655FB2BD-DE34-471A-8988-D082986613AC}"/>
              </a:ext>
            </a:extLst>
          </p:cNvPr>
          <p:cNvPicPr>
            <a:picLocks noChangeAspect="1"/>
          </p:cNvPicPr>
          <p:nvPr>
            <a:audioFile r:link="rId46"/>
            <p:extLst>
              <p:ext uri="{DAA4B4D4-6D71-4841-9C94-3DE7FCFB9230}">
                <p14:media xmlns:p14="http://schemas.microsoft.com/office/powerpoint/2010/main" r:embed="rId4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266955" y="9320220"/>
            <a:ext cx="304800" cy="304800"/>
          </a:xfrm>
          <a:prstGeom prst="rect">
            <a:avLst/>
          </a:prstGeom>
        </p:spPr>
      </p:pic>
      <p:pic>
        <p:nvPicPr>
          <p:cNvPr id="256" name="I">
            <a:hlinkClick r:id="" action="ppaction://media"/>
            <a:extLst>
              <a:ext uri="{FF2B5EF4-FFF2-40B4-BE49-F238E27FC236}">
                <a16:creationId xmlns:a16="http://schemas.microsoft.com/office/drawing/2014/main" id="{0648CCF9-06FD-4F3D-9DF2-EA89302C7315}"/>
              </a:ext>
            </a:extLst>
          </p:cNvPr>
          <p:cNvPicPr>
            <a:picLocks noChangeAspect="1"/>
          </p:cNvPicPr>
          <p:nvPr>
            <a:audioFile r:link="rId48"/>
            <p:extLst>
              <p:ext uri="{DAA4B4D4-6D71-4841-9C94-3DE7FCFB9230}">
                <p14:media xmlns:p14="http://schemas.microsoft.com/office/powerpoint/2010/main" r:embed="rId4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170602" y="9962009"/>
            <a:ext cx="304800" cy="304800"/>
          </a:xfrm>
          <a:prstGeom prst="rect">
            <a:avLst/>
          </a:prstGeom>
        </p:spPr>
      </p:pic>
      <p:pic>
        <p:nvPicPr>
          <p:cNvPr id="257" name="H">
            <a:hlinkClick r:id="" action="ppaction://media"/>
            <a:extLst>
              <a:ext uri="{FF2B5EF4-FFF2-40B4-BE49-F238E27FC236}">
                <a16:creationId xmlns:a16="http://schemas.microsoft.com/office/drawing/2014/main" id="{5161F15F-6AA4-44DA-9D49-E2A2598D51F3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299882" y="10415124"/>
            <a:ext cx="304800" cy="304800"/>
          </a:xfrm>
          <a:prstGeom prst="rect">
            <a:avLst/>
          </a:prstGeom>
        </p:spPr>
      </p:pic>
      <p:pic>
        <p:nvPicPr>
          <p:cNvPr id="258" name="Z">
            <a:hlinkClick r:id="" action="ppaction://media"/>
            <a:extLst>
              <a:ext uri="{FF2B5EF4-FFF2-40B4-BE49-F238E27FC236}">
                <a16:creationId xmlns:a16="http://schemas.microsoft.com/office/drawing/2014/main" id="{3DBAB232-FDE5-4139-92B2-2985C2253933}"/>
              </a:ext>
            </a:extLst>
          </p:cNvPr>
          <p:cNvPicPr>
            <a:picLocks noChangeAspect="1"/>
          </p:cNvPicPr>
          <p:nvPr>
            <a:audioFile r:link="rId50"/>
            <p:extLst>
              <p:ext uri="{DAA4B4D4-6D71-4841-9C94-3DE7FCFB9230}">
                <p14:media xmlns:p14="http://schemas.microsoft.com/office/powerpoint/2010/main" r:embed="rId4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937633" y="8646767"/>
            <a:ext cx="304800" cy="304800"/>
          </a:xfrm>
          <a:prstGeom prst="rect">
            <a:avLst/>
          </a:prstGeom>
        </p:spPr>
      </p:pic>
      <p:pic>
        <p:nvPicPr>
          <p:cNvPr id="259" name="C">
            <a:hlinkClick r:id="" action="ppaction://media"/>
            <a:extLst>
              <a:ext uri="{FF2B5EF4-FFF2-40B4-BE49-F238E27FC236}">
                <a16:creationId xmlns:a16="http://schemas.microsoft.com/office/drawing/2014/main" id="{79952745-EA68-4D28-A74B-740B1B0F75AD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941789" y="9099055"/>
            <a:ext cx="304800" cy="304800"/>
          </a:xfrm>
          <a:prstGeom prst="rect">
            <a:avLst/>
          </a:prstGeom>
        </p:spPr>
      </p:pic>
      <p:pic>
        <p:nvPicPr>
          <p:cNvPr id="260" name="Q">
            <a:hlinkClick r:id="" action="ppaction://media"/>
            <a:extLst>
              <a:ext uri="{FF2B5EF4-FFF2-40B4-BE49-F238E27FC236}">
                <a16:creationId xmlns:a16="http://schemas.microsoft.com/office/drawing/2014/main" id="{FDF64E7C-79FC-4794-8669-BEFD05F5652C}"/>
              </a:ext>
            </a:extLst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825509" y="9657209"/>
            <a:ext cx="304800" cy="304800"/>
          </a:xfrm>
          <a:prstGeom prst="rect">
            <a:avLst/>
          </a:prstGeom>
        </p:spPr>
      </p:pic>
      <p:pic>
        <p:nvPicPr>
          <p:cNvPr id="266" name="S">
            <a:hlinkClick r:id="" action="ppaction://media"/>
            <a:extLst>
              <a:ext uri="{FF2B5EF4-FFF2-40B4-BE49-F238E27FC236}">
                <a16:creationId xmlns:a16="http://schemas.microsoft.com/office/drawing/2014/main" id="{ABB39CB9-C38E-47AB-81D0-EF8CD21B5E7D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3875103" y="10174267"/>
            <a:ext cx="304800" cy="304800"/>
          </a:xfrm>
          <a:prstGeom prst="rect">
            <a:avLst/>
          </a:prstGeom>
        </p:spPr>
      </p:pic>
      <p:pic>
        <p:nvPicPr>
          <p:cNvPr id="267" name="N">
            <a:hlinkClick r:id="" action="ppaction://media"/>
            <a:extLst>
              <a:ext uri="{FF2B5EF4-FFF2-40B4-BE49-F238E27FC236}">
                <a16:creationId xmlns:a16="http://schemas.microsoft.com/office/drawing/2014/main" id="{997B7EE8-D512-4F5F-9301-3441B470C1B4}"/>
              </a:ext>
            </a:extLst>
          </p:cNvPr>
          <p:cNvPicPr>
            <a:picLocks noChangeAspect="1"/>
          </p:cNvPicPr>
          <p:nvPr>
            <a:audioFile r:link="rId40"/>
            <p:extLst>
              <p:ext uri="{DAA4B4D4-6D71-4841-9C94-3DE7FCFB9230}">
                <p14:media xmlns:p14="http://schemas.microsoft.com/office/powerpoint/2010/main" r:embed="rId3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4634473" y="8642040"/>
            <a:ext cx="304800" cy="304800"/>
          </a:xfrm>
          <a:prstGeom prst="rect">
            <a:avLst/>
          </a:prstGeom>
        </p:spPr>
      </p:pic>
      <p:pic>
        <p:nvPicPr>
          <p:cNvPr id="268" name="T">
            <a:hlinkClick r:id="" action="ppaction://media"/>
            <a:extLst>
              <a:ext uri="{FF2B5EF4-FFF2-40B4-BE49-F238E27FC236}">
                <a16:creationId xmlns:a16="http://schemas.microsoft.com/office/drawing/2014/main" id="{AD47CB10-DC49-4C20-97B5-A14EE9D1D12B}"/>
              </a:ext>
            </a:extLst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4604809" y="9125084"/>
            <a:ext cx="304800" cy="304800"/>
          </a:xfrm>
          <a:prstGeom prst="rect">
            <a:avLst/>
          </a:prstGeom>
        </p:spPr>
      </p:pic>
      <p:pic>
        <p:nvPicPr>
          <p:cNvPr id="269" name="B">
            <a:hlinkClick r:id="" action="ppaction://media"/>
            <a:extLst>
              <a:ext uri="{FF2B5EF4-FFF2-40B4-BE49-F238E27FC236}">
                <a16:creationId xmlns:a16="http://schemas.microsoft.com/office/drawing/2014/main" id="{E2E77733-2E36-4E5B-B9AC-4A466E8507A5}"/>
              </a:ext>
            </a:extLst>
          </p:cNvPr>
          <p:cNvPicPr>
            <a:picLocks noChangeAspect="1"/>
          </p:cNvPicPr>
          <p:nvPr>
            <a:audioFile r:link="rId52"/>
            <p:extLst>
              <p:ext uri="{DAA4B4D4-6D71-4841-9C94-3DE7FCFB9230}">
                <p14:media xmlns:p14="http://schemas.microsoft.com/office/powerpoint/2010/main" r:embed="rId5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4560643" y="9220313"/>
            <a:ext cx="1113589" cy="1113589"/>
          </a:xfrm>
          <a:prstGeom prst="rect">
            <a:avLst/>
          </a:prstGeom>
        </p:spPr>
      </p:pic>
      <p:pic>
        <p:nvPicPr>
          <p:cNvPr id="270" name="L">
            <a:hlinkClick r:id="" action="ppaction://media"/>
            <a:extLst>
              <a:ext uri="{FF2B5EF4-FFF2-40B4-BE49-F238E27FC236}">
                <a16:creationId xmlns:a16="http://schemas.microsoft.com/office/drawing/2014/main" id="{29D56A6F-9BC0-4C11-A835-60A52A8A0D5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4511046" y="10240780"/>
            <a:ext cx="304800" cy="304800"/>
          </a:xfrm>
          <a:prstGeom prst="rect">
            <a:avLst/>
          </a:prstGeom>
        </p:spPr>
      </p:pic>
      <p:pic>
        <p:nvPicPr>
          <p:cNvPr id="271" name="I">
            <a:hlinkClick r:id="" action="ppaction://media"/>
            <a:extLst>
              <a:ext uri="{FF2B5EF4-FFF2-40B4-BE49-F238E27FC236}">
                <a16:creationId xmlns:a16="http://schemas.microsoft.com/office/drawing/2014/main" id="{52371D8D-A104-4424-9E71-987F5184E94A}"/>
              </a:ext>
            </a:extLst>
          </p:cNvPr>
          <p:cNvPicPr>
            <a:picLocks noChangeAspect="1"/>
          </p:cNvPicPr>
          <p:nvPr>
            <a:audioFile r:link="rId48"/>
            <p:extLst>
              <p:ext uri="{DAA4B4D4-6D71-4841-9C94-3DE7FCFB9230}">
                <p14:media xmlns:p14="http://schemas.microsoft.com/office/powerpoint/2010/main" r:embed="rId4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5859339" y="9962009"/>
            <a:ext cx="304800" cy="304800"/>
          </a:xfrm>
          <a:prstGeom prst="rect">
            <a:avLst/>
          </a:prstGeom>
        </p:spPr>
      </p:pic>
      <p:pic>
        <p:nvPicPr>
          <p:cNvPr id="272" name="X">
            <a:hlinkClick r:id="" action="ppaction://media"/>
            <a:extLst>
              <a:ext uri="{FF2B5EF4-FFF2-40B4-BE49-F238E27FC236}">
                <a16:creationId xmlns:a16="http://schemas.microsoft.com/office/drawing/2014/main" id="{AA3AE096-D2A9-4E08-B3B6-86FDC4DAE7E6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5859339" y="10540353"/>
            <a:ext cx="304800" cy="304800"/>
          </a:xfrm>
          <a:prstGeom prst="rect">
            <a:avLst/>
          </a:prstGeom>
        </p:spPr>
      </p:pic>
      <p:pic>
        <p:nvPicPr>
          <p:cNvPr id="273" name="E">
            <a:hlinkClick r:id="" action="ppaction://media"/>
            <a:extLst>
              <a:ext uri="{FF2B5EF4-FFF2-40B4-BE49-F238E27FC236}">
                <a16:creationId xmlns:a16="http://schemas.microsoft.com/office/drawing/2014/main" id="{977F4430-43B0-4E8E-8D2E-78E845C55FFE}"/>
              </a:ext>
            </a:extLst>
          </p:cNvPr>
          <p:cNvPicPr>
            <a:picLocks noChangeAspect="1"/>
          </p:cNvPicPr>
          <p:nvPr>
            <a:audioFile r:link="rId36"/>
            <p:extLst>
              <p:ext uri="{DAA4B4D4-6D71-4841-9C94-3DE7FCFB9230}">
                <p14:media xmlns:p14="http://schemas.microsoft.com/office/powerpoint/2010/main" r:embed="rId3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6478540" y="10692753"/>
            <a:ext cx="304800" cy="304800"/>
          </a:xfrm>
          <a:prstGeom prst="rect">
            <a:avLst/>
          </a:prstGeom>
        </p:spPr>
      </p:pic>
      <p:pic>
        <p:nvPicPr>
          <p:cNvPr id="274" name="R">
            <a:hlinkClick r:id="" action="ppaction://media"/>
            <a:extLst>
              <a:ext uri="{FF2B5EF4-FFF2-40B4-BE49-F238E27FC236}">
                <a16:creationId xmlns:a16="http://schemas.microsoft.com/office/drawing/2014/main" id="{9AB7F79A-3FF5-4F1D-8C0E-85BACE58703D}"/>
              </a:ext>
            </a:extLst>
          </p:cNvPr>
          <p:cNvPicPr>
            <a:picLocks noChangeAspect="1"/>
          </p:cNvPicPr>
          <p:nvPr>
            <a:audioFile r:link="rId44"/>
            <p:extLst>
              <p:ext uri="{DAA4B4D4-6D71-4841-9C94-3DE7FCFB9230}">
                <p14:media xmlns:p14="http://schemas.microsoft.com/office/powerpoint/2010/main" r:embed="rId4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6783340" y="8822058"/>
            <a:ext cx="304800" cy="304800"/>
          </a:xfrm>
          <a:prstGeom prst="rect">
            <a:avLst/>
          </a:prstGeom>
        </p:spPr>
      </p:pic>
      <p:pic>
        <p:nvPicPr>
          <p:cNvPr id="275" name="B">
            <a:hlinkClick r:id="" action="ppaction://media"/>
            <a:extLst>
              <a:ext uri="{FF2B5EF4-FFF2-40B4-BE49-F238E27FC236}">
                <a16:creationId xmlns:a16="http://schemas.microsoft.com/office/drawing/2014/main" id="{3D89C2D3-92ED-436D-973D-25E6CA6EB3B1}"/>
              </a:ext>
            </a:extLst>
          </p:cNvPr>
          <p:cNvPicPr>
            <a:picLocks noChangeAspect="1"/>
          </p:cNvPicPr>
          <p:nvPr>
            <a:audioFile r:link="rId52"/>
            <p:extLst>
              <p:ext uri="{DAA4B4D4-6D71-4841-9C94-3DE7FCFB9230}">
                <p14:media xmlns:p14="http://schemas.microsoft.com/office/powerpoint/2010/main" r:embed="rId5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6738859" y="9391831"/>
            <a:ext cx="304800" cy="304800"/>
          </a:xfrm>
          <a:prstGeom prst="rect">
            <a:avLst/>
          </a:prstGeom>
        </p:spPr>
      </p:pic>
      <p:pic>
        <p:nvPicPr>
          <p:cNvPr id="286" name="G">
            <a:hlinkClick r:id="" action="ppaction://media"/>
            <a:extLst>
              <a:ext uri="{FF2B5EF4-FFF2-40B4-BE49-F238E27FC236}">
                <a16:creationId xmlns:a16="http://schemas.microsoft.com/office/drawing/2014/main" id="{B64A8BCF-6316-4802-9674-7ECF4FD1F57D}"/>
              </a:ext>
            </a:extLst>
          </p:cNvPr>
          <p:cNvPicPr>
            <a:picLocks noChangeAspect="1"/>
          </p:cNvPicPr>
          <p:nvPr>
            <a:audioFile r:link="rId38"/>
            <p:extLst>
              <p:ext uri="{DAA4B4D4-6D71-4841-9C94-3DE7FCFB9230}">
                <p14:media xmlns:p14="http://schemas.microsoft.com/office/powerpoint/2010/main" r:embed="rId3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6872635" y="10029102"/>
            <a:ext cx="304800" cy="304800"/>
          </a:xfrm>
          <a:prstGeom prst="rect">
            <a:avLst/>
          </a:prstGeom>
        </p:spPr>
      </p:pic>
      <p:pic>
        <p:nvPicPr>
          <p:cNvPr id="287" name="Z">
            <a:hlinkClick r:id="" action="ppaction://media"/>
            <a:extLst>
              <a:ext uri="{FF2B5EF4-FFF2-40B4-BE49-F238E27FC236}">
                <a16:creationId xmlns:a16="http://schemas.microsoft.com/office/drawing/2014/main" id="{DD8B0300-0E95-489F-97A1-F4E65D326C09}"/>
              </a:ext>
            </a:extLst>
          </p:cNvPr>
          <p:cNvPicPr>
            <a:picLocks noChangeAspect="1"/>
          </p:cNvPicPr>
          <p:nvPr>
            <a:audioFile r:link="rId50"/>
            <p:extLst>
              <p:ext uri="{DAA4B4D4-6D71-4841-9C94-3DE7FCFB9230}">
                <p14:media xmlns:p14="http://schemas.microsoft.com/office/powerpoint/2010/main" r:embed="rId49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7146033" y="10436350"/>
            <a:ext cx="304800" cy="304800"/>
          </a:xfrm>
          <a:prstGeom prst="rect">
            <a:avLst/>
          </a:prstGeom>
        </p:spPr>
      </p:pic>
      <p:pic>
        <p:nvPicPr>
          <p:cNvPr id="96" name="W">
            <a:hlinkClick r:id="" action="ppaction://media"/>
            <a:extLst>
              <a:ext uri="{FF2B5EF4-FFF2-40B4-BE49-F238E27FC236}">
                <a16:creationId xmlns:a16="http://schemas.microsoft.com/office/drawing/2014/main" id="{91011F45-9D2F-412B-9D6D-1F5245EC913B}"/>
              </a:ext>
            </a:extLst>
          </p:cNvPr>
          <p:cNvPicPr>
            <a:picLocks noChangeAspect="1"/>
          </p:cNvPicPr>
          <p:nvPr>
            <a:audioFile r:link="rId34"/>
            <p:extLst>
              <p:ext uri="{DAA4B4D4-6D71-4841-9C94-3DE7FCFB9230}">
                <p14:media xmlns:p14="http://schemas.microsoft.com/office/powerpoint/2010/main" r:embed="rId33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7597996" y="8716411"/>
            <a:ext cx="304800" cy="304800"/>
          </a:xfrm>
          <a:prstGeom prst="rect">
            <a:avLst/>
          </a:prstGeom>
        </p:spPr>
      </p:pic>
      <p:pic>
        <p:nvPicPr>
          <p:cNvPr id="97" name="Y">
            <a:hlinkClick r:id="" action="ppaction://media"/>
            <a:extLst>
              <a:ext uri="{FF2B5EF4-FFF2-40B4-BE49-F238E27FC236}">
                <a16:creationId xmlns:a16="http://schemas.microsoft.com/office/drawing/2014/main" id="{0DAB107F-CE49-4B55-999A-8CDDDA2AE47B}"/>
              </a:ext>
            </a:extLst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7577756" y="9352409"/>
            <a:ext cx="304800" cy="304800"/>
          </a:xfrm>
          <a:prstGeom prst="rect">
            <a:avLst/>
          </a:prstGeom>
        </p:spPr>
      </p:pic>
      <p:pic>
        <p:nvPicPr>
          <p:cNvPr id="98" name="U">
            <a:hlinkClick r:id="" action="ppaction://media"/>
            <a:extLst>
              <a:ext uri="{FF2B5EF4-FFF2-40B4-BE49-F238E27FC236}">
                <a16:creationId xmlns:a16="http://schemas.microsoft.com/office/drawing/2014/main" id="{A257FD13-A504-4420-884F-13185579DEED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7685679" y="9988407"/>
            <a:ext cx="304800" cy="304800"/>
          </a:xfrm>
          <a:prstGeom prst="rect">
            <a:avLst/>
          </a:prstGeom>
        </p:spPr>
      </p:pic>
      <p:pic>
        <p:nvPicPr>
          <p:cNvPr id="99" name="V">
            <a:hlinkClick r:id="" action="ppaction://media"/>
            <a:extLst>
              <a:ext uri="{FF2B5EF4-FFF2-40B4-BE49-F238E27FC236}">
                <a16:creationId xmlns:a16="http://schemas.microsoft.com/office/drawing/2014/main" id="{92E9E908-347B-44C6-9E71-88B1C0922BA8}"/>
              </a:ext>
            </a:extLst>
          </p:cNvPr>
          <p:cNvPicPr>
            <a:picLocks noChangeAspect="1"/>
          </p:cNvPicPr>
          <p:nvPr>
            <a:audioFile r:link="rId46"/>
            <p:extLst>
              <p:ext uri="{DAA4B4D4-6D71-4841-9C94-3DE7FCFB9230}">
                <p14:media xmlns:p14="http://schemas.microsoft.com/office/powerpoint/2010/main" r:embed="rId45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8173610" y="8766591"/>
            <a:ext cx="304800" cy="304800"/>
          </a:xfrm>
          <a:prstGeom prst="rect">
            <a:avLst/>
          </a:prstGeom>
        </p:spPr>
      </p:pic>
      <p:pic>
        <p:nvPicPr>
          <p:cNvPr id="100" name="M">
            <a:hlinkClick r:id="" action="ppaction://media"/>
            <a:extLst>
              <a:ext uri="{FF2B5EF4-FFF2-40B4-BE49-F238E27FC236}">
                <a16:creationId xmlns:a16="http://schemas.microsoft.com/office/drawing/2014/main" id="{73864D98-3E12-43A9-B941-246F4D993E9C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8266067" y="9258793"/>
            <a:ext cx="304800" cy="304800"/>
          </a:xfrm>
          <a:prstGeom prst="rect">
            <a:avLst/>
          </a:prstGeom>
        </p:spPr>
      </p:pic>
      <p:pic>
        <p:nvPicPr>
          <p:cNvPr id="101" name="O">
            <a:hlinkClick r:id="" action="ppaction://media"/>
            <a:extLst>
              <a:ext uri="{FF2B5EF4-FFF2-40B4-BE49-F238E27FC236}">
                <a16:creationId xmlns:a16="http://schemas.microsoft.com/office/drawing/2014/main" id="{F592CBF2-9DF2-4F50-920F-36ED802F1DB7}"/>
              </a:ext>
            </a:extLst>
          </p:cNvPr>
          <p:cNvPicPr>
            <a:picLocks noChangeAspect="1"/>
          </p:cNvPicPr>
          <p:nvPr>
            <a:audioFile r:link="rId42"/>
            <p:extLst>
              <p:ext uri="{DAA4B4D4-6D71-4841-9C94-3DE7FCFB9230}">
                <p14:media xmlns:p14="http://schemas.microsoft.com/office/powerpoint/2010/main" r:embed="rId41"/>
              </p:ext>
            </p:extLst>
          </p:nvPr>
        </p:nvPicPr>
        <p:blipFill>
          <a:blip r:embed="rId56"/>
          <a:stretch>
            <a:fillRect/>
          </a:stretch>
        </p:blipFill>
        <p:spPr>
          <a:xfrm>
            <a:off x="8223438" y="980552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1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80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20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1123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8" dur="117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0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4" dur="96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2" dur="94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0" dur="128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8" dur="138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6" dur="10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4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6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4" dur="83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9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1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2" dur="1097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0" dur="1123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5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8" dur="992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3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5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8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6" dur="1123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3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0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2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4" dur="12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9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2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4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2" dur="1149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7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9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2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0" dur="120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52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" fill="hold">
                      <p:stCondLst>
                        <p:cond delay="0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5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7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0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4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4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6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1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3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4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6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0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2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4" dur="12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7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6" fill="hold">
                      <p:stCondLst>
                        <p:cond delay="0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9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4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2" dur="1280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7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9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5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0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2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6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0" dur="1097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5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7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1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3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8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0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4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8" dur="1201" fill="hold"/>
                                        <p:tgtEl>
                                          <p:spTgt spid="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3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5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1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6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8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2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4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6" dur="1253" fill="hold"/>
                                        <p:tgtEl>
                                          <p:spTgt spid="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1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3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9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4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6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0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4" dur="125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71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6" fill="hold">
                      <p:stCondLst>
                        <p:cond delay="0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9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5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7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2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4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0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2" dur="1071" fill="hold"/>
                                        <p:tgtEl>
                                          <p:spTgt spid="2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7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9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0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6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0" dur="966" fill="hold"/>
                                        <p:tgtEl>
                                          <p:spTgt spid="2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71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2" fill="hold">
                      <p:stCondLst>
                        <p:cond delay="0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5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7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3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8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0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4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8" dur="1044" fill="hold"/>
                                        <p:tgtEl>
                                          <p:spTgt spid="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3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5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9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1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12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3" fill="hold">
                      <p:stCondLst>
                        <p:cond delay="0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6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8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2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4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6" dur="1253" fill="hold"/>
                                        <p:tgtEl>
                                          <p:spTgt spid="2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82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8" fill="hold">
                      <p:stCondLst>
                        <p:cond delay="0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1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3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7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9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>
                      <p:stCondLst>
                        <p:cond delay="0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4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6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0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2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4" dur="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85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6" fill="hold">
                      <p:stCondLst>
                        <p:cond delay="0"/>
                      </p:stCondLst>
                      <p:childTnLst>
                        <p:par>
                          <p:cTn id="857" fill="hold">
                            <p:stCondLst>
                              <p:cond delay="0"/>
                            </p:stCondLst>
                            <p:childTnLst>
                              <p:par>
                                <p:cTn id="8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9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1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7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6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9" fill="hold">
                      <p:stCondLst>
                        <p:cond delay="0"/>
                      </p:stCondLst>
                      <p:childTnLst>
                        <p:par>
                          <p:cTn id="870" fill="hold">
                            <p:stCondLst>
                              <p:cond delay="0"/>
                            </p:stCondLst>
                            <p:childTnLst>
                              <p:par>
                                <p:cTn id="87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2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4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8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2" dur="1123" fill="hold"/>
                                        <p:tgtEl>
                                          <p:spTgt spid="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883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4" fill="hold">
                      <p:stCondLst>
                        <p:cond delay="0"/>
                      </p:stCondLst>
                      <p:childTnLst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7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8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9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3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4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5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0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2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6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7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8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0" dur="940" fill="hold"/>
                                        <p:tgtEl>
                                          <p:spTgt spid="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911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2" fill="hold">
                      <p:stCondLst>
                        <p:cond delay="0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5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6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7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1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2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3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24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5" fill="hold">
                      <p:stCondLst>
                        <p:cond delay="0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8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9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0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4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5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6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8" dur="992" fill="hold"/>
                                        <p:tgtEl>
                                          <p:spTgt spid="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93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0" fill="hold">
                      <p:stCondLst>
                        <p:cond delay="0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3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5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1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5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3" fill="hold">
                      <p:stCondLst>
                        <p:cond delay="0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6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8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2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6" dur="1175" fill="hold"/>
                                        <p:tgtEl>
                                          <p:spTgt spid="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96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8" fill="hold">
                      <p:stCondLst>
                        <p:cond delay="0"/>
                      </p:stCondLst>
                      <p:childTnLst>
                        <p:par>
                          <p:cTn id="969" fill="hold">
                            <p:stCondLst>
                              <p:cond delay="0"/>
                            </p:stCondLst>
                            <p:childTnLst>
                              <p:par>
                                <p:cTn id="9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1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2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3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7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9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8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1" fill="hold">
                      <p:stCondLst>
                        <p:cond delay="0"/>
                      </p:stCondLst>
                      <p:childTnLst>
                        <p:par>
                          <p:cTn id="982" fill="hold">
                            <p:stCondLst>
                              <p:cond delay="0"/>
                            </p:stCondLst>
                            <p:childTnLst>
                              <p:par>
                                <p:cTn id="9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4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6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0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2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4" dur="1097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9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6" fill="hold">
                      <p:stCondLst>
                        <p:cond delay="0"/>
                      </p:stCondLst>
                      <p:childTnLst>
                        <p:par>
                          <p:cTn id="997" fill="hold">
                            <p:stCondLst>
                              <p:cond delay="0"/>
                            </p:stCondLst>
                            <p:childTnLst>
                              <p:par>
                                <p:cTn id="9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9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0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1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7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0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9" fill="hold">
                      <p:stCondLst>
                        <p:cond delay="0"/>
                      </p:stCondLst>
                      <p:childTnLst>
                        <p:par>
                          <p:cTn id="1010" fill="hold">
                            <p:stCondLst>
                              <p:cond delay="0"/>
                            </p:stCondLst>
                            <p:childTnLst>
                              <p:par>
                                <p:cTn id="10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2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8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9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0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2" dur="12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>
                      <p:stCondLst>
                        <p:cond delay="0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7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9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5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03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7" fill="hold">
                      <p:stCondLst>
                        <p:cond delay="0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0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2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6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0" dur="1201" fill="hold"/>
                                        <p:tgtEl>
                                          <p:spTgt spid="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51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2" fill="hold">
                      <p:stCondLst>
                        <p:cond delay="0"/>
                      </p:stCondLst>
                      <p:childTnLst>
                        <p:par>
                          <p:cTn id="1053" fill="hold">
                            <p:stCondLst>
                              <p:cond delay="0"/>
                            </p:stCondLst>
                            <p:childTnLst>
                              <p:par>
                                <p:cTn id="10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5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6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7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1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2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3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06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5" fill="hold">
                      <p:stCondLst>
                        <p:cond delay="0"/>
                      </p:stCondLst>
                      <p:childTnLst>
                        <p:par>
                          <p:cTn id="1066" fill="hold">
                            <p:stCondLst>
                              <p:cond delay="0"/>
                            </p:stCondLst>
                            <p:childTnLst>
                              <p:par>
                                <p:cTn id="10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8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9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0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4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5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6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8" dur="1201" fill="hold"/>
                                        <p:tgtEl>
                                          <p:spTgt spid="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7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0" fill="hold">
                      <p:stCondLst>
                        <p:cond delay="0"/>
                      </p:stCondLst>
                      <p:childTnLst>
                        <p:par>
                          <p:cTn id="1081" fill="hold">
                            <p:stCondLst>
                              <p:cond delay="0"/>
                            </p:stCondLst>
                            <p:childTnLst>
                              <p:par>
                                <p:cTn id="10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3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4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5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9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0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1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92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3" fill="hold">
                      <p:stCondLst>
                        <p:cond delay="0"/>
                      </p:stCondLst>
                      <p:childTnLst>
                        <p:par>
                          <p:cTn id="1094" fill="hold">
                            <p:stCondLst>
                              <p:cond delay="0"/>
                            </p:stCondLst>
                            <p:childTnLst>
                              <p:par>
                                <p:cTn id="10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6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7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8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2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4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6" dur="117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1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3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7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9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4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5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6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0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4" dur="1149" fill="hold"/>
                                        <p:tgtEl>
                                          <p:spTgt spid="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13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6" fill="hold">
                      <p:stCondLst>
                        <p:cond delay="0"/>
                      </p:stCondLst>
                      <p:childTnLst>
                        <p:par>
                          <p:cTn id="1137" fill="hold">
                            <p:stCondLst>
                              <p:cond delay="0"/>
                            </p:stCondLst>
                            <p:childTnLst>
                              <p:par>
                                <p:cTn id="11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9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0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1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7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14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9" fill="hold">
                      <p:stCondLst>
                        <p:cond delay="0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2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3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4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8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9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0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2" dur="992" fill="hold"/>
                                        <p:tgtEl>
                                          <p:spTgt spid="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7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8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9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3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4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5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176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7" fill="hold">
                      <p:stCondLst>
                        <p:cond delay="0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0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1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2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6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7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8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90" dur="1097" fill="hold"/>
                                        <p:tgtEl>
                                          <p:spTgt spid="2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191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2" fill="hold">
                      <p:stCondLst>
                        <p:cond delay="0"/>
                      </p:stCondLst>
                      <p:childTnLst>
                        <p:par>
                          <p:cTn id="1193" fill="hold">
                            <p:stCondLst>
                              <p:cond delay="0"/>
                            </p:stCondLst>
                            <p:childTnLst>
                              <p:par>
                                <p:cTn id="11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5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7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1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2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3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20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5" fill="hold">
                      <p:stCondLst>
                        <p:cond delay="0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8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9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0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4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5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6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8" dur="1253" fill="hold"/>
                                        <p:tgtEl>
                                          <p:spTgt spid="2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3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4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5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9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0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1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23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3" fill="hold">
                      <p:stCondLst>
                        <p:cond delay="0"/>
                      </p:stCondLst>
                      <p:childTnLst>
                        <p:par>
                          <p:cTn id="1234" fill="hold">
                            <p:stCondLst>
                              <p:cond delay="0"/>
                            </p:stCondLst>
                            <p:childTnLst>
                              <p:par>
                                <p:cTn id="12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6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7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8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2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3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4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46" dur="104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247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8" fill="hold">
                      <p:stCondLst>
                        <p:cond delay="0"/>
                      </p:stCondLst>
                      <p:childTnLst>
                        <p:par>
                          <p:cTn id="1249" fill="hold">
                            <p:stCondLst>
                              <p:cond delay="0"/>
                            </p:stCondLst>
                            <p:childTnLst>
                              <p:par>
                                <p:cTn id="12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1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2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3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7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8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9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260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1" fill="hold">
                      <p:stCondLst>
                        <p:cond delay="0"/>
                      </p:stCondLst>
                      <p:childTnLst>
                        <p:par>
                          <p:cTn id="1262" fill="hold">
                            <p:stCondLst>
                              <p:cond delay="0"/>
                            </p:stCondLst>
                            <p:childTnLst>
                              <p:par>
                                <p:cTn id="12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4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5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6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0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1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2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74" dur="1384" fill="hold"/>
                                        <p:tgtEl>
                                          <p:spTgt spid="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27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6" fill="hold">
                      <p:stCondLst>
                        <p:cond delay="0"/>
                      </p:stCondLst>
                      <p:childTnLst>
                        <p:par>
                          <p:cTn id="1277" fill="hold">
                            <p:stCondLst>
                              <p:cond delay="0"/>
                            </p:stCondLst>
                            <p:childTnLst>
                              <p:par>
                                <p:cTn id="12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9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0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1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5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6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7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28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9" fill="hold">
                      <p:stCondLst>
                        <p:cond delay="0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2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3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4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8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9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0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2" dur="1123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303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4" fill="hold">
                      <p:stCondLst>
                        <p:cond delay="0"/>
                      </p:stCondLst>
                      <p:childTnLst>
                        <p:par>
                          <p:cTn id="1305" fill="hold">
                            <p:stCondLst>
                              <p:cond delay="0"/>
                            </p:stCondLst>
                            <p:childTnLst>
                              <p:par>
                                <p:cTn id="13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7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8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9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3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4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5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0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1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2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6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7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8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30" dur="1044" fill="hold"/>
                                        <p:tgtEl>
                                          <p:spTgt spid="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331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2" fill="hold">
                      <p:stCondLst>
                        <p:cond delay="0"/>
                      </p:stCondLst>
                      <p:childTnLst>
                        <p:par>
                          <p:cTn id="1333" fill="hold">
                            <p:stCondLst>
                              <p:cond delay="0"/>
                            </p:stCondLst>
                            <p:childTnLst>
                              <p:par>
                                <p:cTn id="13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5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6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7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1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2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3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344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5" fill="hold">
                      <p:stCondLst>
                        <p:cond delay="0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8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9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0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4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4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5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6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357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8" fill="hold">
                      <p:stCondLst>
                        <p:cond delay="0"/>
                      </p:stCondLst>
                      <p:childTnLst>
                        <p:par>
                          <p:cTn id="1359" fill="hold">
                            <p:stCondLst>
                              <p:cond delay="0"/>
                            </p:stCondLst>
                            <p:childTnLst>
                              <p:par>
                                <p:cTn id="13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1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2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3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7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8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9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370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1" fill="hold">
                      <p:stCondLst>
                        <p:cond delay="0"/>
                      </p:stCondLst>
                      <p:childTnLst>
                        <p:par>
                          <p:cTn id="1372" fill="hold">
                            <p:stCondLst>
                              <p:cond delay="0"/>
                            </p:stCondLst>
                            <p:childTnLst>
                              <p:par>
                                <p:cTn id="13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4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5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6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0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1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2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4" dur="99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385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6" fill="hold">
                      <p:stCondLst>
                        <p:cond delay="0"/>
                      </p:stCondLst>
                      <p:childTnLst>
                        <p:par>
                          <p:cTn id="1387" fill="hold">
                            <p:stCondLst>
                              <p:cond delay="0"/>
                            </p:stCondLst>
                            <p:childTnLst>
                              <p:par>
                                <p:cTn id="13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9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0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1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5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6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7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398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9" fill="hold">
                      <p:stCondLst>
                        <p:cond delay="0"/>
                      </p:stCondLst>
                      <p:childTnLst>
                        <p:par>
                          <p:cTn id="1400" fill="hold">
                            <p:stCondLst>
                              <p:cond delay="0"/>
                            </p:stCondLst>
                            <p:childTnLst>
                              <p:par>
                                <p:cTn id="14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2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3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4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8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9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0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12" dur="1097" fill="hold"/>
                                        <p:tgtEl>
                                          <p:spTgt spid="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7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8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9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3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5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426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7" fill="hold">
                      <p:stCondLst>
                        <p:cond delay="0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0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1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2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6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7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8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0" dur="1097" fill="hold"/>
                                        <p:tgtEl>
                                          <p:spTgt spid="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44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2" fill="hold">
                      <p:stCondLst>
                        <p:cond delay="0"/>
                      </p:stCondLst>
                      <p:childTnLst>
                        <p:par>
                          <p:cTn id="1443" fill="hold">
                            <p:stCondLst>
                              <p:cond delay="0"/>
                            </p:stCondLst>
                            <p:childTnLst>
                              <p:par>
                                <p:cTn id="14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5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6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7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1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2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3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45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5" fill="hold">
                      <p:stCondLst>
                        <p:cond delay="0"/>
                      </p:stCondLst>
                      <p:childTnLst>
                        <p:par>
                          <p:cTn id="1456" fill="hold">
                            <p:stCondLst>
                              <p:cond delay="0"/>
                            </p:stCondLst>
                            <p:childTnLst>
                              <p:par>
                                <p:cTn id="14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8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9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4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4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5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6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46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8" fill="hold">
                      <p:stCondLst>
                        <p:cond delay="0"/>
                      </p:stCondLst>
                      <p:childTnLst>
                        <p:par>
                          <p:cTn id="1469" fill="hold">
                            <p:stCondLst>
                              <p:cond delay="0"/>
                            </p:stCondLst>
                            <p:childTnLst>
                              <p:par>
                                <p:cTn id="14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1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2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3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7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8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9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48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1" fill="hold">
                      <p:stCondLst>
                        <p:cond delay="0"/>
                      </p:stCondLst>
                      <p:childTnLst>
                        <p:par>
                          <p:cTn id="1482" fill="hold">
                            <p:stCondLst>
                              <p:cond delay="0"/>
                            </p:stCondLst>
                            <p:childTnLst>
                              <p:par>
                                <p:cTn id="14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4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5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6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0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1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2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94" dur="1123" fill="hold"/>
                                        <p:tgtEl>
                                          <p:spTgt spid="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495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6" fill="hold">
                      <p:stCondLst>
                        <p:cond delay="0"/>
                      </p:stCondLst>
                      <p:childTnLst>
                        <p:par>
                          <p:cTn id="1497" fill="hold">
                            <p:stCondLst>
                              <p:cond delay="0"/>
                            </p:stCondLst>
                            <p:childTnLst>
                              <p:par>
                                <p:cTn id="14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9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0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1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5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6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7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50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9" fill="hold">
                      <p:stCondLst>
                        <p:cond delay="0"/>
                      </p:stCondLst>
                      <p:childTnLst>
                        <p:par>
                          <p:cTn id="1510" fill="hold">
                            <p:stCondLst>
                              <p:cond delay="0"/>
                            </p:stCondLst>
                            <p:childTnLst>
                              <p:par>
                                <p:cTn id="15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2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3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4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8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9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0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22" dur="835" fill="hold"/>
                                        <p:tgtEl>
                                          <p:spTgt spid="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23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4" fill="hold">
                      <p:stCondLst>
                        <p:cond delay="0"/>
                      </p:stCondLst>
                      <p:childTnLst>
                        <p:par>
                          <p:cTn id="1525" fill="hold">
                            <p:stCondLst>
                              <p:cond delay="0"/>
                            </p:stCondLst>
                            <p:childTnLst>
                              <p:par>
                                <p:cTn id="15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7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8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9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3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4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5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audio>
              <p:cMediaNode vol="80000">
                <p:cTn id="15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5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5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5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5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15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15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15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15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5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154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15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15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15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15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15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15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5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5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15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5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15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15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5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15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5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15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15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>
                <p:cTn id="15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 vol="80000">
                <p:cTn id="15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"/>
                </p:tgtEl>
              </p:cMediaNode>
            </p:audio>
            <p:audio>
              <p:cMediaNode vol="80000">
                <p:cTn id="15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7"/>
                </p:tgtEl>
              </p:cMediaNode>
            </p:audio>
            <p:audio>
              <p:cMediaNode vol="80000">
                <p:cTn id="15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8"/>
                </p:tgtEl>
              </p:cMediaNode>
            </p:audio>
            <p:audio>
              <p:cMediaNode vol="80000">
                <p:cTn id="15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9"/>
                </p:tgtEl>
              </p:cMediaNode>
            </p:audio>
            <p:audio>
              <p:cMediaNode vol="80000">
                <p:cTn id="15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0"/>
                </p:tgtEl>
              </p:cMediaNode>
            </p:audio>
            <p:audio>
              <p:cMediaNode vol="80000">
                <p:cTn id="15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"/>
                </p:tgtEl>
              </p:cMediaNode>
            </p:audio>
            <p:audio>
              <p:cMediaNode vol="80000">
                <p:cTn id="15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"/>
                </p:tgtEl>
              </p:cMediaNode>
            </p:audio>
            <p:audio>
              <p:cMediaNode vol="80000">
                <p:cTn id="15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8"/>
                </p:tgtEl>
              </p:cMediaNode>
            </p:audio>
            <p:audio>
              <p:cMediaNode vol="80000">
                <p:cTn id="15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9"/>
                </p:tgtEl>
              </p:cMediaNode>
            </p:audio>
            <p:audio>
              <p:cMediaNode vol="80000">
                <p:cTn id="15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0"/>
                </p:tgtEl>
              </p:cMediaNode>
            </p:audio>
            <p:audio>
              <p:cMediaNode vol="80000">
                <p:cTn id="15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1"/>
                </p:tgtEl>
              </p:cMediaNode>
            </p:audio>
            <p:audio>
              <p:cMediaNode vol="80000">
                <p:cTn id="15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2"/>
                </p:tgtEl>
              </p:cMediaNode>
            </p:audio>
            <p:audio>
              <p:cMediaNode vol="80000">
                <p:cTn id="15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3"/>
                </p:tgtEl>
              </p:cMediaNode>
            </p:audio>
            <p:audio>
              <p:cMediaNode vol="80000">
                <p:cTn id="157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4"/>
                </p:tgtEl>
              </p:cMediaNode>
            </p:audio>
            <p:audio>
              <p:cMediaNode vol="80000">
                <p:cTn id="15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5"/>
                </p:tgtEl>
              </p:cMediaNode>
            </p:audio>
            <p:audio>
              <p:cMediaNode vol="80000">
                <p:cTn id="158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"/>
                </p:tgtEl>
              </p:cMediaNode>
            </p:audio>
            <p:audio>
              <p:cMediaNode vol="80000">
                <p:cTn id="15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"/>
                </p:tgtEl>
              </p:cMediaNode>
            </p:audio>
            <p:audio>
              <p:cMediaNode vol="80000">
                <p:cTn id="158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"/>
                </p:tgtEl>
              </p:cMediaNode>
            </p:audio>
            <p:audio>
              <p:cMediaNode vol="80000">
                <p:cTn id="15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audio>
              <p:cMediaNode vol="80000">
                <p:cTn id="15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"/>
                </p:tgtEl>
              </p:cMediaNode>
            </p:audio>
            <p:audio>
              <p:cMediaNode vol="80000">
                <p:cTn id="15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  <p:audio>
              <p:cMediaNode vol="80000">
                <p:cTn id="15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"/>
                </p:tgtEl>
              </p:cMediaNode>
            </p:audio>
            <p:audio>
              <p:cMediaNode vol="80000">
                <p:cTn id="15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"/>
                </p:tgtEl>
              </p:cMediaNode>
            </p:audio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4" grpId="0" animBg="1"/>
      <p:bldP spid="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0" grpId="0" animBg="1"/>
      <p:bldP spid="190" grpId="1" animBg="1"/>
      <p:bldP spid="191" grpId="0" animBg="1"/>
      <p:bldP spid="191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lank Back"/>
          <p:cNvSpPr/>
          <p:nvPr/>
        </p:nvSpPr>
        <p:spPr>
          <a:xfrm>
            <a:off x="-765278" y="-347838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Blank Front"/>
          <p:cNvSpPr/>
          <p:nvPr/>
        </p:nvSpPr>
        <p:spPr>
          <a:xfrm>
            <a:off x="-765278" y="-346842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A3A703-1490-4F48-A3A2-CC1D41092C08}"/>
              </a:ext>
            </a:extLst>
          </p:cNvPr>
          <p:cNvSpPr/>
          <p:nvPr/>
        </p:nvSpPr>
        <p:spPr>
          <a:xfrm>
            <a:off x="100718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Rectangle 2">
            <a:extLst>
              <a:ext uri="{FF2B5EF4-FFF2-40B4-BE49-F238E27FC236}">
                <a16:creationId xmlns:a16="http://schemas.microsoft.com/office/drawing/2014/main" id="{505830C7-A15E-45E5-9A97-AFE566AC9B6D}"/>
              </a:ext>
            </a:extLst>
          </p:cNvPr>
          <p:cNvSpPr/>
          <p:nvPr/>
        </p:nvSpPr>
        <p:spPr>
          <a:xfrm>
            <a:off x="107215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83F9DAE0-D740-4CED-88B3-2B87AA8D8717}"/>
              </a:ext>
            </a:extLst>
          </p:cNvPr>
          <p:cNvSpPr/>
          <p:nvPr/>
        </p:nvSpPr>
        <p:spPr>
          <a:xfrm>
            <a:off x="100718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537D90CC-1BCE-4CB0-A25E-E2F96CD3E770}"/>
              </a:ext>
            </a:extLst>
          </p:cNvPr>
          <p:cNvSpPr/>
          <p:nvPr/>
        </p:nvSpPr>
        <p:spPr>
          <a:xfrm>
            <a:off x="100718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Rectangle 5">
            <a:extLst>
              <a:ext uri="{FF2B5EF4-FFF2-40B4-BE49-F238E27FC236}">
                <a16:creationId xmlns:a16="http://schemas.microsoft.com/office/drawing/2014/main" id="{16DE0527-7165-4A58-9FEA-B27BF9E57518}"/>
              </a:ext>
            </a:extLst>
          </p:cNvPr>
          <p:cNvSpPr/>
          <p:nvPr/>
        </p:nvSpPr>
        <p:spPr>
          <a:xfrm>
            <a:off x="100718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Rectangle 6">
            <a:extLst>
              <a:ext uri="{FF2B5EF4-FFF2-40B4-BE49-F238E27FC236}">
                <a16:creationId xmlns:a16="http://schemas.microsoft.com/office/drawing/2014/main" id="{F82BFA27-2ED1-4A6E-A4BA-ACBB52A220AF}"/>
              </a:ext>
            </a:extLst>
          </p:cNvPr>
          <p:cNvSpPr/>
          <p:nvPr/>
        </p:nvSpPr>
        <p:spPr>
          <a:xfrm>
            <a:off x="9936271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Rectangle 7">
            <a:extLst>
              <a:ext uri="{FF2B5EF4-FFF2-40B4-BE49-F238E27FC236}">
                <a16:creationId xmlns:a16="http://schemas.microsoft.com/office/drawing/2014/main" id="{6F0929F6-D6D5-40C9-B5B0-3AEC69B732D2}"/>
              </a:ext>
            </a:extLst>
          </p:cNvPr>
          <p:cNvSpPr/>
          <p:nvPr/>
        </p:nvSpPr>
        <p:spPr>
          <a:xfrm>
            <a:off x="9936271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Rectangle 8">
            <a:extLst>
              <a:ext uri="{FF2B5EF4-FFF2-40B4-BE49-F238E27FC236}">
                <a16:creationId xmlns:a16="http://schemas.microsoft.com/office/drawing/2014/main" id="{DAA044A2-1EE6-447C-BC6A-E98F7B96DFA0}"/>
              </a:ext>
            </a:extLst>
          </p:cNvPr>
          <p:cNvSpPr/>
          <p:nvPr/>
        </p:nvSpPr>
        <p:spPr>
          <a:xfrm>
            <a:off x="9936271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3562AAF7-645B-4452-BAB4-3A3EB96C4BA1}"/>
              </a:ext>
            </a:extLst>
          </p:cNvPr>
          <p:cNvSpPr/>
          <p:nvPr/>
        </p:nvSpPr>
        <p:spPr>
          <a:xfrm>
            <a:off x="9936271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Rectangle 10">
            <a:extLst>
              <a:ext uri="{FF2B5EF4-FFF2-40B4-BE49-F238E27FC236}">
                <a16:creationId xmlns:a16="http://schemas.microsoft.com/office/drawing/2014/main" id="{FEB403BF-00C7-4814-AFE6-AB0E81DAEB55}"/>
              </a:ext>
            </a:extLst>
          </p:cNvPr>
          <p:cNvSpPr/>
          <p:nvPr/>
        </p:nvSpPr>
        <p:spPr>
          <a:xfrm>
            <a:off x="9936271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DECD9C88-5C00-4D55-AA1E-84B912066B27}"/>
              </a:ext>
            </a:extLst>
          </p:cNvPr>
          <p:cNvSpPr/>
          <p:nvPr/>
        </p:nvSpPr>
        <p:spPr>
          <a:xfrm>
            <a:off x="7759641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B4ECA6B9-F1B2-436A-BCF1-F7B77D4D9B15}"/>
              </a:ext>
            </a:extLst>
          </p:cNvPr>
          <p:cNvSpPr/>
          <p:nvPr/>
        </p:nvSpPr>
        <p:spPr>
          <a:xfrm>
            <a:off x="7759641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E7999E41-8EAE-4AA3-AB52-76C8CB5CC770}"/>
              </a:ext>
            </a:extLst>
          </p:cNvPr>
          <p:cNvSpPr/>
          <p:nvPr/>
        </p:nvSpPr>
        <p:spPr>
          <a:xfrm>
            <a:off x="7759641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B62DA996-7DD9-4612-8C9B-83F698B4638B}"/>
              </a:ext>
            </a:extLst>
          </p:cNvPr>
          <p:cNvSpPr/>
          <p:nvPr/>
        </p:nvSpPr>
        <p:spPr>
          <a:xfrm>
            <a:off x="7759641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516861B8-98C3-408A-8057-93A3CA4FB4DE}"/>
              </a:ext>
            </a:extLst>
          </p:cNvPr>
          <p:cNvSpPr/>
          <p:nvPr/>
        </p:nvSpPr>
        <p:spPr>
          <a:xfrm>
            <a:off x="7759641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3392C2CE-7EE5-4CAA-A905-5A52591197B8}"/>
              </a:ext>
            </a:extLst>
          </p:cNvPr>
          <p:cNvSpPr/>
          <p:nvPr/>
        </p:nvSpPr>
        <p:spPr>
          <a:xfrm>
            <a:off x="5569183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Rectangle 17">
            <a:extLst>
              <a:ext uri="{FF2B5EF4-FFF2-40B4-BE49-F238E27FC236}">
                <a16:creationId xmlns:a16="http://schemas.microsoft.com/office/drawing/2014/main" id="{5DB62E0A-62A7-4444-A07E-7031545D5B90}"/>
              </a:ext>
            </a:extLst>
          </p:cNvPr>
          <p:cNvSpPr/>
          <p:nvPr/>
        </p:nvSpPr>
        <p:spPr>
          <a:xfrm>
            <a:off x="5569183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Rectangle 18">
            <a:extLst>
              <a:ext uri="{FF2B5EF4-FFF2-40B4-BE49-F238E27FC236}">
                <a16:creationId xmlns:a16="http://schemas.microsoft.com/office/drawing/2014/main" id="{F58C4FFB-A3A7-4335-97B1-DA89E0C7827D}"/>
              </a:ext>
            </a:extLst>
          </p:cNvPr>
          <p:cNvSpPr/>
          <p:nvPr/>
        </p:nvSpPr>
        <p:spPr>
          <a:xfrm>
            <a:off x="5569183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Rectangle 19">
            <a:extLst>
              <a:ext uri="{FF2B5EF4-FFF2-40B4-BE49-F238E27FC236}">
                <a16:creationId xmlns:a16="http://schemas.microsoft.com/office/drawing/2014/main" id="{EE45D3D2-5F08-4E8C-9905-56B0A431917D}"/>
              </a:ext>
            </a:extLst>
          </p:cNvPr>
          <p:cNvSpPr/>
          <p:nvPr/>
        </p:nvSpPr>
        <p:spPr>
          <a:xfrm>
            <a:off x="5569183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Rectangle 20">
            <a:extLst>
              <a:ext uri="{FF2B5EF4-FFF2-40B4-BE49-F238E27FC236}">
                <a16:creationId xmlns:a16="http://schemas.microsoft.com/office/drawing/2014/main" id="{B473F21C-0647-4E46-AADA-6FCA1152F984}"/>
              </a:ext>
            </a:extLst>
          </p:cNvPr>
          <p:cNvSpPr/>
          <p:nvPr/>
        </p:nvSpPr>
        <p:spPr>
          <a:xfrm>
            <a:off x="5569183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</a:p>
        </p:txBody>
      </p:sp>
      <p:sp>
        <p:nvSpPr>
          <p:cNvPr id="145" name="Rectangle 21">
            <a:extLst>
              <a:ext uri="{FF2B5EF4-FFF2-40B4-BE49-F238E27FC236}">
                <a16:creationId xmlns:a16="http://schemas.microsoft.com/office/drawing/2014/main" id="{16CA777B-38E6-4566-818C-90C57787D2FA}"/>
              </a:ext>
            </a:extLst>
          </p:cNvPr>
          <p:cNvSpPr/>
          <p:nvPr/>
        </p:nvSpPr>
        <p:spPr>
          <a:xfrm>
            <a:off x="3384064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13565631-88C7-4203-93D0-186F3A079A7B}"/>
              </a:ext>
            </a:extLst>
          </p:cNvPr>
          <p:cNvSpPr/>
          <p:nvPr/>
        </p:nvSpPr>
        <p:spPr>
          <a:xfrm>
            <a:off x="3388938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Rectangle 23">
            <a:extLst>
              <a:ext uri="{FF2B5EF4-FFF2-40B4-BE49-F238E27FC236}">
                <a16:creationId xmlns:a16="http://schemas.microsoft.com/office/drawing/2014/main" id="{9A1F1680-9C54-481B-9818-50E00AAB4DF3}"/>
              </a:ext>
            </a:extLst>
          </p:cNvPr>
          <p:cNvSpPr/>
          <p:nvPr/>
        </p:nvSpPr>
        <p:spPr>
          <a:xfrm>
            <a:off x="3384064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Rectangle 24">
            <a:extLst>
              <a:ext uri="{FF2B5EF4-FFF2-40B4-BE49-F238E27FC236}">
                <a16:creationId xmlns:a16="http://schemas.microsoft.com/office/drawing/2014/main" id="{2E4ECFA5-D7BD-4266-A4CB-A0628FEB193E}"/>
              </a:ext>
            </a:extLst>
          </p:cNvPr>
          <p:cNvSpPr/>
          <p:nvPr/>
        </p:nvSpPr>
        <p:spPr>
          <a:xfrm>
            <a:off x="3384064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Rectangle 25">
            <a:extLst>
              <a:ext uri="{FF2B5EF4-FFF2-40B4-BE49-F238E27FC236}">
                <a16:creationId xmlns:a16="http://schemas.microsoft.com/office/drawing/2014/main" id="{0AA13ACB-B274-4661-8ACC-33B8928DF3A9}"/>
              </a:ext>
            </a:extLst>
          </p:cNvPr>
          <p:cNvSpPr/>
          <p:nvPr/>
        </p:nvSpPr>
        <p:spPr>
          <a:xfrm>
            <a:off x="3384064" y="4151436"/>
            <a:ext cx="1000481" cy="12243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0" name="Rectangle 26">
            <a:extLst>
              <a:ext uri="{FF2B5EF4-FFF2-40B4-BE49-F238E27FC236}">
                <a16:creationId xmlns:a16="http://schemas.microsoft.com/office/drawing/2014/main" id="{3639C367-54E5-45F0-BEF3-27DA65E9AA0C}"/>
              </a:ext>
            </a:extLst>
          </p:cNvPr>
          <p:cNvSpPr/>
          <p:nvPr/>
        </p:nvSpPr>
        <p:spPr>
          <a:xfrm>
            <a:off x="1199942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Rectangle 27">
            <a:extLst>
              <a:ext uri="{FF2B5EF4-FFF2-40B4-BE49-F238E27FC236}">
                <a16:creationId xmlns:a16="http://schemas.microsoft.com/office/drawing/2014/main" id="{2EE647DC-FAEB-4580-87BD-99949894F6D5}"/>
              </a:ext>
            </a:extLst>
          </p:cNvPr>
          <p:cNvSpPr/>
          <p:nvPr/>
        </p:nvSpPr>
        <p:spPr>
          <a:xfrm>
            <a:off x="1203553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2" name="Rectangle 28">
            <a:extLst>
              <a:ext uri="{FF2B5EF4-FFF2-40B4-BE49-F238E27FC236}">
                <a16:creationId xmlns:a16="http://schemas.microsoft.com/office/drawing/2014/main" id="{9B829996-C82D-4D5F-A1D3-DC4D7418D75F}"/>
              </a:ext>
            </a:extLst>
          </p:cNvPr>
          <p:cNvSpPr/>
          <p:nvPr/>
        </p:nvSpPr>
        <p:spPr>
          <a:xfrm>
            <a:off x="1199942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Rectangle 29">
            <a:extLst>
              <a:ext uri="{FF2B5EF4-FFF2-40B4-BE49-F238E27FC236}">
                <a16:creationId xmlns:a16="http://schemas.microsoft.com/office/drawing/2014/main" id="{40FEE75D-9DB4-4D3B-A3D0-46E82139A207}"/>
              </a:ext>
            </a:extLst>
          </p:cNvPr>
          <p:cNvSpPr/>
          <p:nvPr/>
        </p:nvSpPr>
        <p:spPr>
          <a:xfrm>
            <a:off x="1199942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Rectangle 30">
            <a:extLst>
              <a:ext uri="{FF2B5EF4-FFF2-40B4-BE49-F238E27FC236}">
                <a16:creationId xmlns:a16="http://schemas.microsoft.com/office/drawing/2014/main" id="{3D549F36-54DB-4207-9571-69B78E35AB35}"/>
              </a:ext>
            </a:extLst>
          </p:cNvPr>
          <p:cNvSpPr/>
          <p:nvPr/>
        </p:nvSpPr>
        <p:spPr>
          <a:xfrm>
            <a:off x="1199942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Rectangle 31">
            <a:extLst>
              <a:ext uri="{FF2B5EF4-FFF2-40B4-BE49-F238E27FC236}">
                <a16:creationId xmlns:a16="http://schemas.microsoft.com/office/drawing/2014/main" id="{09282CC5-0470-4ACA-8BD4-3CA180A0AC33}"/>
              </a:ext>
            </a:extLst>
          </p:cNvPr>
          <p:cNvSpPr/>
          <p:nvPr/>
        </p:nvSpPr>
        <p:spPr>
          <a:xfrm>
            <a:off x="2293193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Rectangle 32">
            <a:extLst>
              <a:ext uri="{FF2B5EF4-FFF2-40B4-BE49-F238E27FC236}">
                <a16:creationId xmlns:a16="http://schemas.microsoft.com/office/drawing/2014/main" id="{A470DD04-ADEB-405F-B5BE-029272934B9A}"/>
              </a:ext>
            </a:extLst>
          </p:cNvPr>
          <p:cNvSpPr/>
          <p:nvPr/>
        </p:nvSpPr>
        <p:spPr>
          <a:xfrm>
            <a:off x="2300674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2" name="Rectangle 33">
            <a:extLst>
              <a:ext uri="{FF2B5EF4-FFF2-40B4-BE49-F238E27FC236}">
                <a16:creationId xmlns:a16="http://schemas.microsoft.com/office/drawing/2014/main" id="{63621E12-E40E-4BA5-AA40-033F8DC73E28}"/>
              </a:ext>
            </a:extLst>
          </p:cNvPr>
          <p:cNvSpPr/>
          <p:nvPr/>
        </p:nvSpPr>
        <p:spPr>
          <a:xfrm>
            <a:off x="2293193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Rectangle 34">
            <a:extLst>
              <a:ext uri="{FF2B5EF4-FFF2-40B4-BE49-F238E27FC236}">
                <a16:creationId xmlns:a16="http://schemas.microsoft.com/office/drawing/2014/main" id="{91A363DA-ECDA-4D7F-93D2-799FEBA83B15}"/>
              </a:ext>
            </a:extLst>
          </p:cNvPr>
          <p:cNvSpPr/>
          <p:nvPr/>
        </p:nvSpPr>
        <p:spPr>
          <a:xfrm>
            <a:off x="2293193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4" name="Rectangle 35">
            <a:extLst>
              <a:ext uri="{FF2B5EF4-FFF2-40B4-BE49-F238E27FC236}">
                <a16:creationId xmlns:a16="http://schemas.microsoft.com/office/drawing/2014/main" id="{52646973-DB39-4D6C-B1A1-0479F0097E45}"/>
              </a:ext>
            </a:extLst>
          </p:cNvPr>
          <p:cNvSpPr/>
          <p:nvPr/>
        </p:nvSpPr>
        <p:spPr>
          <a:xfrm>
            <a:off x="2293193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0" name="Rectangle 36">
            <a:extLst>
              <a:ext uri="{FF2B5EF4-FFF2-40B4-BE49-F238E27FC236}">
                <a16:creationId xmlns:a16="http://schemas.microsoft.com/office/drawing/2014/main" id="{1B9AA133-A0EA-4C73-A584-7AB93D286110}"/>
              </a:ext>
            </a:extLst>
          </p:cNvPr>
          <p:cNvSpPr/>
          <p:nvPr/>
        </p:nvSpPr>
        <p:spPr>
          <a:xfrm>
            <a:off x="4475466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1" name="Rectangle 37">
            <a:extLst>
              <a:ext uri="{FF2B5EF4-FFF2-40B4-BE49-F238E27FC236}">
                <a16:creationId xmlns:a16="http://schemas.microsoft.com/office/drawing/2014/main" id="{4369EE2C-9273-4115-8777-4D84283161A1}"/>
              </a:ext>
            </a:extLst>
          </p:cNvPr>
          <p:cNvSpPr/>
          <p:nvPr/>
        </p:nvSpPr>
        <p:spPr>
          <a:xfrm>
            <a:off x="4479799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Rectangle 43">
            <a:extLst>
              <a:ext uri="{FF2B5EF4-FFF2-40B4-BE49-F238E27FC236}">
                <a16:creationId xmlns:a16="http://schemas.microsoft.com/office/drawing/2014/main" id="{65EECA85-5A28-4AF8-A468-A398016D64DE}"/>
              </a:ext>
            </a:extLst>
          </p:cNvPr>
          <p:cNvSpPr/>
          <p:nvPr/>
        </p:nvSpPr>
        <p:spPr>
          <a:xfrm>
            <a:off x="6663495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2" name="Rectangle 38">
            <a:extLst>
              <a:ext uri="{FF2B5EF4-FFF2-40B4-BE49-F238E27FC236}">
                <a16:creationId xmlns:a16="http://schemas.microsoft.com/office/drawing/2014/main" id="{3E69E851-4A9A-4991-B54D-A4A755DD5AC7}"/>
              </a:ext>
            </a:extLst>
          </p:cNvPr>
          <p:cNvSpPr/>
          <p:nvPr/>
        </p:nvSpPr>
        <p:spPr>
          <a:xfrm>
            <a:off x="4475466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3" name="Rectangle 39">
            <a:extLst>
              <a:ext uri="{FF2B5EF4-FFF2-40B4-BE49-F238E27FC236}">
                <a16:creationId xmlns:a16="http://schemas.microsoft.com/office/drawing/2014/main" id="{3F82406C-F53D-4A8E-A504-0C88B2DDA93E}"/>
              </a:ext>
            </a:extLst>
          </p:cNvPr>
          <p:cNvSpPr/>
          <p:nvPr/>
        </p:nvSpPr>
        <p:spPr>
          <a:xfrm>
            <a:off x="4475466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Rectangle 40">
            <a:extLst>
              <a:ext uri="{FF2B5EF4-FFF2-40B4-BE49-F238E27FC236}">
                <a16:creationId xmlns:a16="http://schemas.microsoft.com/office/drawing/2014/main" id="{A655DC23-325F-4D17-A80D-2B103D1E3846}"/>
              </a:ext>
            </a:extLst>
          </p:cNvPr>
          <p:cNvSpPr/>
          <p:nvPr/>
        </p:nvSpPr>
        <p:spPr>
          <a:xfrm>
            <a:off x="4475466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0" name="Rectangle 41">
            <a:extLst>
              <a:ext uri="{FF2B5EF4-FFF2-40B4-BE49-F238E27FC236}">
                <a16:creationId xmlns:a16="http://schemas.microsoft.com/office/drawing/2014/main" id="{BDB02E01-C3FE-4D23-B88E-67474A49C537}"/>
              </a:ext>
            </a:extLst>
          </p:cNvPr>
          <p:cNvSpPr/>
          <p:nvPr/>
        </p:nvSpPr>
        <p:spPr>
          <a:xfrm>
            <a:off x="6663495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Rectangle 42">
            <a:extLst>
              <a:ext uri="{FF2B5EF4-FFF2-40B4-BE49-F238E27FC236}">
                <a16:creationId xmlns:a16="http://schemas.microsoft.com/office/drawing/2014/main" id="{326CC7FA-193D-4177-AE62-83B78E65B44F}"/>
              </a:ext>
            </a:extLst>
          </p:cNvPr>
          <p:cNvSpPr/>
          <p:nvPr/>
        </p:nvSpPr>
        <p:spPr>
          <a:xfrm>
            <a:off x="6663495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3" name="Rectangle 44">
            <a:extLst>
              <a:ext uri="{FF2B5EF4-FFF2-40B4-BE49-F238E27FC236}">
                <a16:creationId xmlns:a16="http://schemas.microsoft.com/office/drawing/2014/main" id="{00462E58-C84A-4F36-97E2-779B72B10A73}"/>
              </a:ext>
            </a:extLst>
          </p:cNvPr>
          <p:cNvSpPr/>
          <p:nvPr/>
        </p:nvSpPr>
        <p:spPr>
          <a:xfrm>
            <a:off x="6663495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4" name="Rectangle 45">
            <a:extLst>
              <a:ext uri="{FF2B5EF4-FFF2-40B4-BE49-F238E27FC236}">
                <a16:creationId xmlns:a16="http://schemas.microsoft.com/office/drawing/2014/main" id="{C5B72C59-48A6-4E42-BEF1-B48DCA86349B}"/>
              </a:ext>
            </a:extLst>
          </p:cNvPr>
          <p:cNvSpPr/>
          <p:nvPr/>
        </p:nvSpPr>
        <p:spPr>
          <a:xfrm>
            <a:off x="6663495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5" name="Rectangle 46">
            <a:extLst>
              <a:ext uri="{FF2B5EF4-FFF2-40B4-BE49-F238E27FC236}">
                <a16:creationId xmlns:a16="http://schemas.microsoft.com/office/drawing/2014/main" id="{44E02AF4-F3B8-44DB-BCFC-EEC91DFA0B0B}"/>
              </a:ext>
            </a:extLst>
          </p:cNvPr>
          <p:cNvSpPr/>
          <p:nvPr/>
        </p:nvSpPr>
        <p:spPr>
          <a:xfrm>
            <a:off x="8845033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6" name="Rectangle 47">
            <a:extLst>
              <a:ext uri="{FF2B5EF4-FFF2-40B4-BE49-F238E27FC236}">
                <a16:creationId xmlns:a16="http://schemas.microsoft.com/office/drawing/2014/main" id="{076C56F6-D6A6-4EBE-B3CE-517051A100E8}"/>
              </a:ext>
            </a:extLst>
          </p:cNvPr>
          <p:cNvSpPr/>
          <p:nvPr/>
        </p:nvSpPr>
        <p:spPr>
          <a:xfrm>
            <a:off x="8845033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Rectangle 48">
            <a:extLst>
              <a:ext uri="{FF2B5EF4-FFF2-40B4-BE49-F238E27FC236}">
                <a16:creationId xmlns:a16="http://schemas.microsoft.com/office/drawing/2014/main" id="{0A319409-6C20-4C67-8649-91AA60B0A918}"/>
              </a:ext>
            </a:extLst>
          </p:cNvPr>
          <p:cNvSpPr/>
          <p:nvPr/>
        </p:nvSpPr>
        <p:spPr>
          <a:xfrm>
            <a:off x="8845033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Rectangle 49">
            <a:extLst>
              <a:ext uri="{FF2B5EF4-FFF2-40B4-BE49-F238E27FC236}">
                <a16:creationId xmlns:a16="http://schemas.microsoft.com/office/drawing/2014/main" id="{96048648-F2B1-49BA-94FE-CC918E5CEFA3}"/>
              </a:ext>
            </a:extLst>
          </p:cNvPr>
          <p:cNvSpPr/>
          <p:nvPr/>
        </p:nvSpPr>
        <p:spPr>
          <a:xfrm>
            <a:off x="8845033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Rectangle 51">
            <a:extLst>
              <a:ext uri="{FF2B5EF4-FFF2-40B4-BE49-F238E27FC236}">
                <a16:creationId xmlns:a16="http://schemas.microsoft.com/office/drawing/2014/main" id="{6369CFD1-97C6-4400-8F85-A36B152A728D}"/>
              </a:ext>
            </a:extLst>
          </p:cNvPr>
          <p:cNvSpPr/>
          <p:nvPr/>
        </p:nvSpPr>
        <p:spPr>
          <a:xfrm>
            <a:off x="11028483" y="549884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Rectangle 52">
            <a:extLst>
              <a:ext uri="{FF2B5EF4-FFF2-40B4-BE49-F238E27FC236}">
                <a16:creationId xmlns:a16="http://schemas.microsoft.com/office/drawing/2014/main" id="{FDCA8188-A5CC-48B2-AD74-2E678B15A7CA}"/>
              </a:ext>
            </a:extLst>
          </p:cNvPr>
          <p:cNvSpPr/>
          <p:nvPr/>
        </p:nvSpPr>
        <p:spPr>
          <a:xfrm>
            <a:off x="11028483" y="13069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Rectangle 53">
            <a:extLst>
              <a:ext uri="{FF2B5EF4-FFF2-40B4-BE49-F238E27FC236}">
                <a16:creationId xmlns:a16="http://schemas.microsoft.com/office/drawing/2014/main" id="{2D610449-E935-4291-BEAC-64F9FB3D5EAA}"/>
              </a:ext>
            </a:extLst>
          </p:cNvPr>
          <p:cNvSpPr/>
          <p:nvPr/>
        </p:nvSpPr>
        <p:spPr>
          <a:xfrm>
            <a:off x="11028483" y="28159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Rectangle 54">
            <a:extLst>
              <a:ext uri="{FF2B5EF4-FFF2-40B4-BE49-F238E27FC236}">
                <a16:creationId xmlns:a16="http://schemas.microsoft.com/office/drawing/2014/main" id="{41C14566-3F59-450B-818C-1A6C190BFBE6}"/>
              </a:ext>
            </a:extLst>
          </p:cNvPr>
          <p:cNvSpPr/>
          <p:nvPr/>
        </p:nvSpPr>
        <p:spPr>
          <a:xfrm>
            <a:off x="11028483" y="1468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Rectangle 55">
            <a:extLst>
              <a:ext uri="{FF2B5EF4-FFF2-40B4-BE49-F238E27FC236}">
                <a16:creationId xmlns:a16="http://schemas.microsoft.com/office/drawing/2014/main" id="{D667CC5F-8A43-49CF-8A34-0314C642674D}"/>
              </a:ext>
            </a:extLst>
          </p:cNvPr>
          <p:cNvSpPr/>
          <p:nvPr/>
        </p:nvSpPr>
        <p:spPr>
          <a:xfrm>
            <a:off x="11028483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0" name="Rectangle 50">
            <a:extLst>
              <a:ext uri="{FF2B5EF4-FFF2-40B4-BE49-F238E27FC236}">
                <a16:creationId xmlns:a16="http://schemas.microsoft.com/office/drawing/2014/main" id="{BE4DAC42-0249-434E-AC48-3997C50F962A}"/>
              </a:ext>
            </a:extLst>
          </p:cNvPr>
          <p:cNvSpPr/>
          <p:nvPr/>
        </p:nvSpPr>
        <p:spPr>
          <a:xfrm>
            <a:off x="8845033" y="415143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R1">
            <a:extLst>
              <a:ext uri="{FF2B5EF4-FFF2-40B4-BE49-F238E27FC236}">
                <a16:creationId xmlns:a16="http://schemas.microsoft.com/office/drawing/2014/main" id="{F18A78D6-0EC5-464F-A283-F21CEA53AC4B}"/>
              </a:ext>
            </a:extLst>
          </p:cNvPr>
          <p:cNvSpPr/>
          <p:nvPr/>
        </p:nvSpPr>
        <p:spPr>
          <a:xfrm>
            <a:off x="100718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R2">
            <a:extLst>
              <a:ext uri="{FF2B5EF4-FFF2-40B4-BE49-F238E27FC236}">
                <a16:creationId xmlns:a16="http://schemas.microsoft.com/office/drawing/2014/main" id="{20237678-78BB-4CA6-AA5E-A27EBB62A0EA}"/>
              </a:ext>
            </a:extLst>
          </p:cNvPr>
          <p:cNvSpPr/>
          <p:nvPr/>
        </p:nvSpPr>
        <p:spPr>
          <a:xfrm>
            <a:off x="100718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R3">
            <a:extLst>
              <a:ext uri="{FF2B5EF4-FFF2-40B4-BE49-F238E27FC236}">
                <a16:creationId xmlns:a16="http://schemas.microsoft.com/office/drawing/2014/main" id="{D9F3B05C-80EF-4E2D-B431-5300D061F3BD}"/>
              </a:ext>
            </a:extLst>
          </p:cNvPr>
          <p:cNvSpPr/>
          <p:nvPr/>
        </p:nvSpPr>
        <p:spPr>
          <a:xfrm>
            <a:off x="100718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R4">
            <a:extLst>
              <a:ext uri="{FF2B5EF4-FFF2-40B4-BE49-F238E27FC236}">
                <a16:creationId xmlns:a16="http://schemas.microsoft.com/office/drawing/2014/main" id="{20311C0A-0C89-43A3-BB05-B59787DA2F72}"/>
              </a:ext>
            </a:extLst>
          </p:cNvPr>
          <p:cNvSpPr/>
          <p:nvPr/>
        </p:nvSpPr>
        <p:spPr>
          <a:xfrm>
            <a:off x="100718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R5">
            <a:extLst>
              <a:ext uri="{FF2B5EF4-FFF2-40B4-BE49-F238E27FC236}">
                <a16:creationId xmlns:a16="http://schemas.microsoft.com/office/drawing/2014/main" id="{734D8BB6-DE95-474E-BAF8-DA196FE566E5}"/>
              </a:ext>
            </a:extLst>
          </p:cNvPr>
          <p:cNvSpPr/>
          <p:nvPr/>
        </p:nvSpPr>
        <p:spPr>
          <a:xfrm>
            <a:off x="100718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R6">
            <a:extLst>
              <a:ext uri="{FF2B5EF4-FFF2-40B4-BE49-F238E27FC236}">
                <a16:creationId xmlns:a16="http://schemas.microsoft.com/office/drawing/2014/main" id="{C99693BE-81AC-4507-9090-61B5D1DABF66}"/>
              </a:ext>
            </a:extLst>
          </p:cNvPr>
          <p:cNvSpPr/>
          <p:nvPr/>
        </p:nvSpPr>
        <p:spPr>
          <a:xfrm>
            <a:off x="9936271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7" name="R7">
            <a:extLst>
              <a:ext uri="{FF2B5EF4-FFF2-40B4-BE49-F238E27FC236}">
                <a16:creationId xmlns:a16="http://schemas.microsoft.com/office/drawing/2014/main" id="{133D6E6B-35EE-4ED7-9431-6A0553884BDC}"/>
              </a:ext>
            </a:extLst>
          </p:cNvPr>
          <p:cNvSpPr/>
          <p:nvPr/>
        </p:nvSpPr>
        <p:spPr>
          <a:xfrm>
            <a:off x="9936271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R8">
            <a:extLst>
              <a:ext uri="{FF2B5EF4-FFF2-40B4-BE49-F238E27FC236}">
                <a16:creationId xmlns:a16="http://schemas.microsoft.com/office/drawing/2014/main" id="{1816C07F-D1C5-4A3F-A837-9399E6916701}"/>
              </a:ext>
            </a:extLst>
          </p:cNvPr>
          <p:cNvSpPr/>
          <p:nvPr/>
        </p:nvSpPr>
        <p:spPr>
          <a:xfrm>
            <a:off x="9936271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R9">
            <a:extLst>
              <a:ext uri="{FF2B5EF4-FFF2-40B4-BE49-F238E27FC236}">
                <a16:creationId xmlns:a16="http://schemas.microsoft.com/office/drawing/2014/main" id="{450FCA0A-036B-4B73-B68F-7320C14AD346}"/>
              </a:ext>
            </a:extLst>
          </p:cNvPr>
          <p:cNvSpPr/>
          <p:nvPr/>
        </p:nvSpPr>
        <p:spPr>
          <a:xfrm>
            <a:off x="9936271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R10">
            <a:extLst>
              <a:ext uri="{FF2B5EF4-FFF2-40B4-BE49-F238E27FC236}">
                <a16:creationId xmlns:a16="http://schemas.microsoft.com/office/drawing/2014/main" id="{AC86CB86-A145-4804-8294-C8681BD8EDE1}"/>
              </a:ext>
            </a:extLst>
          </p:cNvPr>
          <p:cNvSpPr/>
          <p:nvPr/>
        </p:nvSpPr>
        <p:spPr>
          <a:xfrm>
            <a:off x="9936271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R11">
            <a:extLst>
              <a:ext uri="{FF2B5EF4-FFF2-40B4-BE49-F238E27FC236}">
                <a16:creationId xmlns:a16="http://schemas.microsoft.com/office/drawing/2014/main" id="{6B2E5CFC-6447-477B-B123-FD081D60B4F8}"/>
              </a:ext>
            </a:extLst>
          </p:cNvPr>
          <p:cNvSpPr/>
          <p:nvPr/>
        </p:nvSpPr>
        <p:spPr>
          <a:xfrm>
            <a:off x="7759641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R12">
            <a:extLst>
              <a:ext uri="{FF2B5EF4-FFF2-40B4-BE49-F238E27FC236}">
                <a16:creationId xmlns:a16="http://schemas.microsoft.com/office/drawing/2014/main" id="{7F0011F0-DA6A-404F-80B6-6BAC8C999388}"/>
              </a:ext>
            </a:extLst>
          </p:cNvPr>
          <p:cNvSpPr/>
          <p:nvPr/>
        </p:nvSpPr>
        <p:spPr>
          <a:xfrm>
            <a:off x="7759641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R13">
            <a:extLst>
              <a:ext uri="{FF2B5EF4-FFF2-40B4-BE49-F238E27FC236}">
                <a16:creationId xmlns:a16="http://schemas.microsoft.com/office/drawing/2014/main" id="{2C8B3FE7-85B5-46D6-AEB0-AC82696ACE41}"/>
              </a:ext>
            </a:extLst>
          </p:cNvPr>
          <p:cNvSpPr/>
          <p:nvPr/>
        </p:nvSpPr>
        <p:spPr>
          <a:xfrm>
            <a:off x="7759641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R14">
            <a:extLst>
              <a:ext uri="{FF2B5EF4-FFF2-40B4-BE49-F238E27FC236}">
                <a16:creationId xmlns:a16="http://schemas.microsoft.com/office/drawing/2014/main" id="{1468068E-3E9A-49E4-A9A5-F42EE5A8516C}"/>
              </a:ext>
            </a:extLst>
          </p:cNvPr>
          <p:cNvSpPr/>
          <p:nvPr/>
        </p:nvSpPr>
        <p:spPr>
          <a:xfrm>
            <a:off x="7759641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R15">
            <a:extLst>
              <a:ext uri="{FF2B5EF4-FFF2-40B4-BE49-F238E27FC236}">
                <a16:creationId xmlns:a16="http://schemas.microsoft.com/office/drawing/2014/main" id="{6FE337BB-A123-4465-872A-60FEBCB3EE28}"/>
              </a:ext>
            </a:extLst>
          </p:cNvPr>
          <p:cNvSpPr/>
          <p:nvPr/>
        </p:nvSpPr>
        <p:spPr>
          <a:xfrm>
            <a:off x="7759641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R16">
            <a:extLst>
              <a:ext uri="{FF2B5EF4-FFF2-40B4-BE49-F238E27FC236}">
                <a16:creationId xmlns:a16="http://schemas.microsoft.com/office/drawing/2014/main" id="{DAB7AEBA-9519-45C0-A1B0-53FCCBAB2646}"/>
              </a:ext>
            </a:extLst>
          </p:cNvPr>
          <p:cNvSpPr/>
          <p:nvPr/>
        </p:nvSpPr>
        <p:spPr>
          <a:xfrm>
            <a:off x="5569183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R17">
            <a:extLst>
              <a:ext uri="{FF2B5EF4-FFF2-40B4-BE49-F238E27FC236}">
                <a16:creationId xmlns:a16="http://schemas.microsoft.com/office/drawing/2014/main" id="{CB07DAF4-745E-44D4-AC85-4F0115BE5D00}"/>
              </a:ext>
            </a:extLst>
          </p:cNvPr>
          <p:cNvSpPr/>
          <p:nvPr/>
        </p:nvSpPr>
        <p:spPr>
          <a:xfrm>
            <a:off x="5569183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R18">
            <a:extLst>
              <a:ext uri="{FF2B5EF4-FFF2-40B4-BE49-F238E27FC236}">
                <a16:creationId xmlns:a16="http://schemas.microsoft.com/office/drawing/2014/main" id="{07D424FA-1C3A-43B4-A0D5-464511BB4912}"/>
              </a:ext>
            </a:extLst>
          </p:cNvPr>
          <p:cNvSpPr/>
          <p:nvPr/>
        </p:nvSpPr>
        <p:spPr>
          <a:xfrm>
            <a:off x="5569183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R19">
            <a:extLst>
              <a:ext uri="{FF2B5EF4-FFF2-40B4-BE49-F238E27FC236}">
                <a16:creationId xmlns:a16="http://schemas.microsoft.com/office/drawing/2014/main" id="{2B62D44D-E0CB-499E-85D9-DC1388CB5D60}"/>
              </a:ext>
            </a:extLst>
          </p:cNvPr>
          <p:cNvSpPr/>
          <p:nvPr/>
        </p:nvSpPr>
        <p:spPr>
          <a:xfrm>
            <a:off x="5569183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R20">
            <a:extLst>
              <a:ext uri="{FF2B5EF4-FFF2-40B4-BE49-F238E27FC236}">
                <a16:creationId xmlns:a16="http://schemas.microsoft.com/office/drawing/2014/main" id="{2133E8C2-3D19-43D8-B928-5FD58F05B02F}"/>
              </a:ext>
            </a:extLst>
          </p:cNvPr>
          <p:cNvSpPr/>
          <p:nvPr/>
        </p:nvSpPr>
        <p:spPr>
          <a:xfrm>
            <a:off x="5569183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1" name="R21">
            <a:extLst>
              <a:ext uri="{FF2B5EF4-FFF2-40B4-BE49-F238E27FC236}">
                <a16:creationId xmlns:a16="http://schemas.microsoft.com/office/drawing/2014/main" id="{A81D8243-6892-480C-8235-162739CCE078}"/>
              </a:ext>
            </a:extLst>
          </p:cNvPr>
          <p:cNvSpPr/>
          <p:nvPr/>
        </p:nvSpPr>
        <p:spPr>
          <a:xfrm>
            <a:off x="3384064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R22">
            <a:extLst>
              <a:ext uri="{FF2B5EF4-FFF2-40B4-BE49-F238E27FC236}">
                <a16:creationId xmlns:a16="http://schemas.microsoft.com/office/drawing/2014/main" id="{CAF86152-B562-490C-A6D5-CAA8EA7B9063}"/>
              </a:ext>
            </a:extLst>
          </p:cNvPr>
          <p:cNvSpPr/>
          <p:nvPr/>
        </p:nvSpPr>
        <p:spPr>
          <a:xfrm>
            <a:off x="3384064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R23">
            <a:extLst>
              <a:ext uri="{FF2B5EF4-FFF2-40B4-BE49-F238E27FC236}">
                <a16:creationId xmlns:a16="http://schemas.microsoft.com/office/drawing/2014/main" id="{81FAA4CC-C045-47BE-B0FB-0E396A2DA6B1}"/>
              </a:ext>
            </a:extLst>
          </p:cNvPr>
          <p:cNvSpPr/>
          <p:nvPr/>
        </p:nvSpPr>
        <p:spPr>
          <a:xfrm>
            <a:off x="3384064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R24">
            <a:extLst>
              <a:ext uri="{FF2B5EF4-FFF2-40B4-BE49-F238E27FC236}">
                <a16:creationId xmlns:a16="http://schemas.microsoft.com/office/drawing/2014/main" id="{3CC7EEB9-5E4A-4CAB-8CD9-FCD9765F8C3C}"/>
              </a:ext>
            </a:extLst>
          </p:cNvPr>
          <p:cNvSpPr/>
          <p:nvPr/>
        </p:nvSpPr>
        <p:spPr>
          <a:xfrm>
            <a:off x="3384064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5" name="R25">
            <a:extLst>
              <a:ext uri="{FF2B5EF4-FFF2-40B4-BE49-F238E27FC236}">
                <a16:creationId xmlns:a16="http://schemas.microsoft.com/office/drawing/2014/main" id="{27CF0E98-9873-43C8-B9D2-6FEA76E9BFD7}"/>
              </a:ext>
            </a:extLst>
          </p:cNvPr>
          <p:cNvSpPr/>
          <p:nvPr/>
        </p:nvSpPr>
        <p:spPr>
          <a:xfrm>
            <a:off x="3384064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R26">
            <a:extLst>
              <a:ext uri="{FF2B5EF4-FFF2-40B4-BE49-F238E27FC236}">
                <a16:creationId xmlns:a16="http://schemas.microsoft.com/office/drawing/2014/main" id="{0127E8AE-0510-4C0A-B802-8D32D408BED7}"/>
              </a:ext>
            </a:extLst>
          </p:cNvPr>
          <p:cNvSpPr/>
          <p:nvPr/>
        </p:nvSpPr>
        <p:spPr>
          <a:xfrm>
            <a:off x="1199942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7" name="R27">
            <a:extLst>
              <a:ext uri="{FF2B5EF4-FFF2-40B4-BE49-F238E27FC236}">
                <a16:creationId xmlns:a16="http://schemas.microsoft.com/office/drawing/2014/main" id="{F195F470-E70A-4250-B2BC-EF63FBFAA474}"/>
              </a:ext>
            </a:extLst>
          </p:cNvPr>
          <p:cNvSpPr/>
          <p:nvPr/>
        </p:nvSpPr>
        <p:spPr>
          <a:xfrm>
            <a:off x="1199942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8" name="R28">
            <a:extLst>
              <a:ext uri="{FF2B5EF4-FFF2-40B4-BE49-F238E27FC236}">
                <a16:creationId xmlns:a16="http://schemas.microsoft.com/office/drawing/2014/main" id="{B7346683-5DFB-404E-A2EB-B1AAC1BACB26}"/>
              </a:ext>
            </a:extLst>
          </p:cNvPr>
          <p:cNvSpPr/>
          <p:nvPr/>
        </p:nvSpPr>
        <p:spPr>
          <a:xfrm>
            <a:off x="1199942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9" name="R29">
            <a:extLst>
              <a:ext uri="{FF2B5EF4-FFF2-40B4-BE49-F238E27FC236}">
                <a16:creationId xmlns:a16="http://schemas.microsoft.com/office/drawing/2014/main" id="{1C5BB0EC-D454-4A93-AC62-66618C101C29}"/>
              </a:ext>
            </a:extLst>
          </p:cNvPr>
          <p:cNvSpPr/>
          <p:nvPr/>
        </p:nvSpPr>
        <p:spPr>
          <a:xfrm>
            <a:off x="1199942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0" name="R30">
            <a:extLst>
              <a:ext uri="{FF2B5EF4-FFF2-40B4-BE49-F238E27FC236}">
                <a16:creationId xmlns:a16="http://schemas.microsoft.com/office/drawing/2014/main" id="{2C34EDE9-25E6-470C-A04D-F6027B337EC8}"/>
              </a:ext>
            </a:extLst>
          </p:cNvPr>
          <p:cNvSpPr/>
          <p:nvPr/>
        </p:nvSpPr>
        <p:spPr>
          <a:xfrm>
            <a:off x="1199942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1" name="R31">
            <a:extLst>
              <a:ext uri="{FF2B5EF4-FFF2-40B4-BE49-F238E27FC236}">
                <a16:creationId xmlns:a16="http://schemas.microsoft.com/office/drawing/2014/main" id="{A0B4EE62-FA4D-470F-8467-BFD63FC8DDD8}"/>
              </a:ext>
            </a:extLst>
          </p:cNvPr>
          <p:cNvSpPr/>
          <p:nvPr/>
        </p:nvSpPr>
        <p:spPr>
          <a:xfrm>
            <a:off x="2293193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R32">
            <a:extLst>
              <a:ext uri="{FF2B5EF4-FFF2-40B4-BE49-F238E27FC236}">
                <a16:creationId xmlns:a16="http://schemas.microsoft.com/office/drawing/2014/main" id="{2FCA5934-EB29-4B6B-9876-06D5F0912B50}"/>
              </a:ext>
            </a:extLst>
          </p:cNvPr>
          <p:cNvSpPr/>
          <p:nvPr/>
        </p:nvSpPr>
        <p:spPr>
          <a:xfrm>
            <a:off x="2293193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3" name="R33">
            <a:extLst>
              <a:ext uri="{FF2B5EF4-FFF2-40B4-BE49-F238E27FC236}">
                <a16:creationId xmlns:a16="http://schemas.microsoft.com/office/drawing/2014/main" id="{6B096824-9B48-4A07-8977-B80553582D0C}"/>
              </a:ext>
            </a:extLst>
          </p:cNvPr>
          <p:cNvSpPr/>
          <p:nvPr/>
        </p:nvSpPr>
        <p:spPr>
          <a:xfrm>
            <a:off x="2293193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4" name="R34">
            <a:extLst>
              <a:ext uri="{FF2B5EF4-FFF2-40B4-BE49-F238E27FC236}">
                <a16:creationId xmlns:a16="http://schemas.microsoft.com/office/drawing/2014/main" id="{67A3F150-FA6E-4DF5-B7F1-994648688A8A}"/>
              </a:ext>
            </a:extLst>
          </p:cNvPr>
          <p:cNvSpPr/>
          <p:nvPr/>
        </p:nvSpPr>
        <p:spPr>
          <a:xfrm>
            <a:off x="2293193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5" name="R35">
            <a:extLst>
              <a:ext uri="{FF2B5EF4-FFF2-40B4-BE49-F238E27FC236}">
                <a16:creationId xmlns:a16="http://schemas.microsoft.com/office/drawing/2014/main" id="{F7499CC9-2D8E-445D-9247-F20C5947C7B2}"/>
              </a:ext>
            </a:extLst>
          </p:cNvPr>
          <p:cNvSpPr/>
          <p:nvPr/>
        </p:nvSpPr>
        <p:spPr>
          <a:xfrm>
            <a:off x="2293193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1" name="R41">
            <a:extLst>
              <a:ext uri="{FF2B5EF4-FFF2-40B4-BE49-F238E27FC236}">
                <a16:creationId xmlns:a16="http://schemas.microsoft.com/office/drawing/2014/main" id="{3CD43F39-6C6E-4F78-B326-CABD0AA154F8}"/>
              </a:ext>
            </a:extLst>
          </p:cNvPr>
          <p:cNvSpPr/>
          <p:nvPr/>
        </p:nvSpPr>
        <p:spPr>
          <a:xfrm>
            <a:off x="6663495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2" name="R42">
            <a:extLst>
              <a:ext uri="{FF2B5EF4-FFF2-40B4-BE49-F238E27FC236}">
                <a16:creationId xmlns:a16="http://schemas.microsoft.com/office/drawing/2014/main" id="{56B5CC8B-6AE8-4A52-A179-EED1B2F7A051}"/>
              </a:ext>
            </a:extLst>
          </p:cNvPr>
          <p:cNvSpPr/>
          <p:nvPr/>
        </p:nvSpPr>
        <p:spPr>
          <a:xfrm>
            <a:off x="6663495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3" name="R43">
            <a:extLst>
              <a:ext uri="{FF2B5EF4-FFF2-40B4-BE49-F238E27FC236}">
                <a16:creationId xmlns:a16="http://schemas.microsoft.com/office/drawing/2014/main" id="{882416BB-903D-4C80-98AD-630FB6BA97D6}"/>
              </a:ext>
            </a:extLst>
          </p:cNvPr>
          <p:cNvSpPr/>
          <p:nvPr/>
        </p:nvSpPr>
        <p:spPr>
          <a:xfrm>
            <a:off x="6663495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4" name="R44 A">
            <a:extLst>
              <a:ext uri="{FF2B5EF4-FFF2-40B4-BE49-F238E27FC236}">
                <a16:creationId xmlns:a16="http://schemas.microsoft.com/office/drawing/2014/main" id="{FFF4BEC9-AF0D-49FC-B248-879232F15B3C}"/>
              </a:ext>
            </a:extLst>
          </p:cNvPr>
          <p:cNvSpPr/>
          <p:nvPr/>
        </p:nvSpPr>
        <p:spPr>
          <a:xfrm>
            <a:off x="6663495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5" name="R45">
            <a:extLst>
              <a:ext uri="{FF2B5EF4-FFF2-40B4-BE49-F238E27FC236}">
                <a16:creationId xmlns:a16="http://schemas.microsoft.com/office/drawing/2014/main" id="{1AB73549-59DF-42FC-9848-C9CFB658BB0F}"/>
              </a:ext>
            </a:extLst>
          </p:cNvPr>
          <p:cNvSpPr/>
          <p:nvPr/>
        </p:nvSpPr>
        <p:spPr>
          <a:xfrm>
            <a:off x="6663495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6" name="R46">
            <a:extLst>
              <a:ext uri="{FF2B5EF4-FFF2-40B4-BE49-F238E27FC236}">
                <a16:creationId xmlns:a16="http://schemas.microsoft.com/office/drawing/2014/main" id="{AD26CB4D-43DE-4847-8CD9-59F3CBBDA6AC}"/>
              </a:ext>
            </a:extLst>
          </p:cNvPr>
          <p:cNvSpPr/>
          <p:nvPr/>
        </p:nvSpPr>
        <p:spPr>
          <a:xfrm>
            <a:off x="8845033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7" name="R47">
            <a:extLst>
              <a:ext uri="{FF2B5EF4-FFF2-40B4-BE49-F238E27FC236}">
                <a16:creationId xmlns:a16="http://schemas.microsoft.com/office/drawing/2014/main" id="{05B0A1D4-A90A-48D5-905E-DC097010D6E6}"/>
              </a:ext>
            </a:extLst>
          </p:cNvPr>
          <p:cNvSpPr/>
          <p:nvPr/>
        </p:nvSpPr>
        <p:spPr>
          <a:xfrm>
            <a:off x="8845033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8" name="R48">
            <a:extLst>
              <a:ext uri="{FF2B5EF4-FFF2-40B4-BE49-F238E27FC236}">
                <a16:creationId xmlns:a16="http://schemas.microsoft.com/office/drawing/2014/main" id="{C686EA10-F267-4FAC-BDCE-9AED9EAB82A4}"/>
              </a:ext>
            </a:extLst>
          </p:cNvPr>
          <p:cNvSpPr/>
          <p:nvPr/>
        </p:nvSpPr>
        <p:spPr>
          <a:xfrm>
            <a:off x="8845033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9" name="R49">
            <a:extLst>
              <a:ext uri="{FF2B5EF4-FFF2-40B4-BE49-F238E27FC236}">
                <a16:creationId xmlns:a16="http://schemas.microsoft.com/office/drawing/2014/main" id="{BA817A29-A08C-449A-9BD2-B06084708E7F}"/>
              </a:ext>
            </a:extLst>
          </p:cNvPr>
          <p:cNvSpPr/>
          <p:nvPr/>
        </p:nvSpPr>
        <p:spPr>
          <a:xfrm>
            <a:off x="8845033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0" name="R50">
            <a:extLst>
              <a:ext uri="{FF2B5EF4-FFF2-40B4-BE49-F238E27FC236}">
                <a16:creationId xmlns:a16="http://schemas.microsoft.com/office/drawing/2014/main" id="{E223C002-1A1C-4B89-910E-E4AB5AE2CF59}"/>
              </a:ext>
            </a:extLst>
          </p:cNvPr>
          <p:cNvSpPr/>
          <p:nvPr/>
        </p:nvSpPr>
        <p:spPr>
          <a:xfrm>
            <a:off x="8845033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1" name="R51">
            <a:extLst>
              <a:ext uri="{FF2B5EF4-FFF2-40B4-BE49-F238E27FC236}">
                <a16:creationId xmlns:a16="http://schemas.microsoft.com/office/drawing/2014/main" id="{E578EA9E-C4B9-490C-BAA2-072A3BEF8724}"/>
              </a:ext>
            </a:extLst>
          </p:cNvPr>
          <p:cNvSpPr/>
          <p:nvPr/>
        </p:nvSpPr>
        <p:spPr>
          <a:xfrm>
            <a:off x="11028483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R52">
            <a:extLst>
              <a:ext uri="{FF2B5EF4-FFF2-40B4-BE49-F238E27FC236}">
                <a16:creationId xmlns:a16="http://schemas.microsoft.com/office/drawing/2014/main" id="{A5D94A5C-1580-498D-9F68-F505B07CD9D2}"/>
              </a:ext>
            </a:extLst>
          </p:cNvPr>
          <p:cNvSpPr/>
          <p:nvPr/>
        </p:nvSpPr>
        <p:spPr>
          <a:xfrm>
            <a:off x="11028483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R53">
            <a:extLst>
              <a:ext uri="{FF2B5EF4-FFF2-40B4-BE49-F238E27FC236}">
                <a16:creationId xmlns:a16="http://schemas.microsoft.com/office/drawing/2014/main" id="{52031595-A758-4A29-B10B-2BE04F820F4D}"/>
              </a:ext>
            </a:extLst>
          </p:cNvPr>
          <p:cNvSpPr/>
          <p:nvPr/>
        </p:nvSpPr>
        <p:spPr>
          <a:xfrm>
            <a:off x="11028483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4" name="R54">
            <a:extLst>
              <a:ext uri="{FF2B5EF4-FFF2-40B4-BE49-F238E27FC236}">
                <a16:creationId xmlns:a16="http://schemas.microsoft.com/office/drawing/2014/main" id="{544B6799-DA4B-48FB-B427-D70C0FF11C88}"/>
              </a:ext>
            </a:extLst>
          </p:cNvPr>
          <p:cNvSpPr/>
          <p:nvPr/>
        </p:nvSpPr>
        <p:spPr>
          <a:xfrm>
            <a:off x="11028483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R55">
            <a:extLst>
              <a:ext uri="{FF2B5EF4-FFF2-40B4-BE49-F238E27FC236}">
                <a16:creationId xmlns:a16="http://schemas.microsoft.com/office/drawing/2014/main" id="{EC847ED9-2A2C-43FD-B805-5B98A3F5938E}"/>
              </a:ext>
            </a:extLst>
          </p:cNvPr>
          <p:cNvSpPr/>
          <p:nvPr/>
        </p:nvSpPr>
        <p:spPr>
          <a:xfrm>
            <a:off x="11028483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R36">
            <a:extLst>
              <a:ext uri="{FF2B5EF4-FFF2-40B4-BE49-F238E27FC236}">
                <a16:creationId xmlns:a16="http://schemas.microsoft.com/office/drawing/2014/main" id="{5E1F7251-6721-4091-BD69-2E02F5B0FBB8}"/>
              </a:ext>
            </a:extLst>
          </p:cNvPr>
          <p:cNvSpPr/>
          <p:nvPr/>
        </p:nvSpPr>
        <p:spPr>
          <a:xfrm>
            <a:off x="4475466" y="549884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R37">
            <a:extLst>
              <a:ext uri="{FF2B5EF4-FFF2-40B4-BE49-F238E27FC236}">
                <a16:creationId xmlns:a16="http://schemas.microsoft.com/office/drawing/2014/main" id="{353F6554-F05F-4A15-90C6-8F33E40B1572}"/>
              </a:ext>
            </a:extLst>
          </p:cNvPr>
          <p:cNvSpPr/>
          <p:nvPr/>
        </p:nvSpPr>
        <p:spPr>
          <a:xfrm>
            <a:off x="4475466" y="130698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R38">
            <a:extLst>
              <a:ext uri="{FF2B5EF4-FFF2-40B4-BE49-F238E27FC236}">
                <a16:creationId xmlns:a16="http://schemas.microsoft.com/office/drawing/2014/main" id="{AF89EA4A-2F92-4E4F-A02F-EF640CAEBFF7}"/>
              </a:ext>
            </a:extLst>
          </p:cNvPr>
          <p:cNvSpPr/>
          <p:nvPr/>
        </p:nvSpPr>
        <p:spPr>
          <a:xfrm>
            <a:off x="4475466" y="2815983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R39">
            <a:extLst>
              <a:ext uri="{FF2B5EF4-FFF2-40B4-BE49-F238E27FC236}">
                <a16:creationId xmlns:a16="http://schemas.microsoft.com/office/drawing/2014/main" id="{28954C05-A488-49E7-B95F-61063C1AF148}"/>
              </a:ext>
            </a:extLst>
          </p:cNvPr>
          <p:cNvSpPr/>
          <p:nvPr/>
        </p:nvSpPr>
        <p:spPr>
          <a:xfrm>
            <a:off x="4475466" y="1468571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R340">
            <a:extLst>
              <a:ext uri="{FF2B5EF4-FFF2-40B4-BE49-F238E27FC236}">
                <a16:creationId xmlns:a16="http://schemas.microsoft.com/office/drawing/2014/main" id="{FFBA9EF1-9BE4-47D0-BC3D-471783B30CB0}"/>
              </a:ext>
            </a:extLst>
          </p:cNvPr>
          <p:cNvSpPr/>
          <p:nvPr/>
        </p:nvSpPr>
        <p:spPr>
          <a:xfrm>
            <a:off x="4475466" y="4151436"/>
            <a:ext cx="1000481" cy="12296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1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6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9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0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1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0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2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3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5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9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5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7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3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4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6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7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9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2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1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6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8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9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7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2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4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5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1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3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8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0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4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6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1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3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7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9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0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6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3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5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9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1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8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4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9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1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7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2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4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5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7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8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0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6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1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3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7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9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4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6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0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2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7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9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5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0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2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6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3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5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9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6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7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8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2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4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9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0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1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7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0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5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7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0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1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3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7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9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4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6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0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1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2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7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9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3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5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0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2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6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8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3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5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1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6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8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2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9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1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5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7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2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4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8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0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5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6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7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1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2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3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0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6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1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3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7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9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4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5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6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0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7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9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3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5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2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6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7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8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3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4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5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1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6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8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2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4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9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0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1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5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7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2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3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4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8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9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0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5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6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7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1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2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3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224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5" fill="hold">
                      <p:stCondLst>
                        <p:cond delay="0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8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0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4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5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6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>
                      <p:stCondLst>
                        <p:cond delay="0"/>
                      </p:stCondLst>
                      <p:childTnLst>
                        <p:par>
                          <p:cTn id="1239" fill="hold">
                            <p:stCondLst>
                              <p:cond delay="0"/>
                            </p:stCondLst>
                            <p:childTnLst>
                              <p:par>
                                <p:cTn id="12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1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2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3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7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8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9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4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5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6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0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1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2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7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8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9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3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4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5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0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1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2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6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7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8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28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0" fill="hold">
                      <p:stCondLst>
                        <p:cond delay="0"/>
                      </p:stCondLst>
                      <p:childTnLst>
                        <p:par>
                          <p:cTn id="1291" fill="hold">
                            <p:stCondLst>
                              <p:cond delay="0"/>
                            </p:stCondLst>
                            <p:childTnLst>
                              <p:par>
                                <p:cTn id="12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3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4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5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9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0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1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30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3" fill="hold">
                      <p:stCondLst>
                        <p:cond delay="0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6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8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2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4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315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6" fill="hold">
                      <p:stCondLst>
                        <p:cond delay="0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9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1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5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6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7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2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4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8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9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0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5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6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7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1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3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8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9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4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6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1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3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7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8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9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38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1" fill="hold">
                      <p:stCondLst>
                        <p:cond delay="0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4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5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6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0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2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7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9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3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4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5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0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1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2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6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8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1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0" fill="hold">
                      <p:stCondLst>
                        <p:cond delay="0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3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5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9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0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3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8" fill="hold">
                      <p:stCondLst>
                        <p:cond delay="0"/>
                      </p:stCondLst>
                      <p:childTnLst>
                        <p:par>
                          <p:cTn id="1439" fill="hold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4" grpId="0" animBg="1"/>
      <p:bldP spid="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0" grpId="0" animBg="1"/>
      <p:bldP spid="190" grpId="1" animBg="1"/>
      <p:bldP spid="191" grpId="0" animBg="1"/>
      <p:bldP spid="191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lank Back"/>
          <p:cNvSpPr/>
          <p:nvPr/>
        </p:nvSpPr>
        <p:spPr>
          <a:xfrm>
            <a:off x="-717074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5" name="Blank Front"/>
          <p:cNvSpPr/>
          <p:nvPr/>
        </p:nvSpPr>
        <p:spPr>
          <a:xfrm>
            <a:off x="-717074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A3A703-1490-4F48-A3A2-CC1D41092C08}"/>
              </a:ext>
            </a:extLst>
          </p:cNvPr>
          <p:cNvSpPr/>
          <p:nvPr/>
        </p:nvSpPr>
        <p:spPr>
          <a:xfrm>
            <a:off x="11171052" y="416178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Rectangle 2">
            <a:extLst>
              <a:ext uri="{FF2B5EF4-FFF2-40B4-BE49-F238E27FC236}">
                <a16:creationId xmlns:a16="http://schemas.microsoft.com/office/drawing/2014/main" id="{505830C7-A15E-45E5-9A97-AFE566AC9B6D}"/>
              </a:ext>
            </a:extLst>
          </p:cNvPr>
          <p:cNvSpPr/>
          <p:nvPr/>
        </p:nvSpPr>
        <p:spPr>
          <a:xfrm>
            <a:off x="11171052" y="145076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83F9DAE0-D740-4CED-88B3-2B87AA8D8717}"/>
              </a:ext>
            </a:extLst>
          </p:cNvPr>
          <p:cNvSpPr/>
          <p:nvPr/>
        </p:nvSpPr>
        <p:spPr>
          <a:xfrm>
            <a:off x="11171052" y="55207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537D90CC-1BCE-4CB0-A25E-E2F96CD3E770}"/>
              </a:ext>
            </a:extLst>
          </p:cNvPr>
          <p:cNvSpPr/>
          <p:nvPr/>
        </p:nvSpPr>
        <p:spPr>
          <a:xfrm>
            <a:off x="11171052" y="9695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Rectangle 5">
            <a:extLst>
              <a:ext uri="{FF2B5EF4-FFF2-40B4-BE49-F238E27FC236}">
                <a16:creationId xmlns:a16="http://schemas.microsoft.com/office/drawing/2014/main" id="{16DE0527-7165-4A58-9FEA-B27BF9E57518}"/>
              </a:ext>
            </a:extLst>
          </p:cNvPr>
          <p:cNvSpPr/>
          <p:nvPr/>
        </p:nvSpPr>
        <p:spPr>
          <a:xfrm>
            <a:off x="11171052" y="283252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Rectangle 6">
            <a:extLst>
              <a:ext uri="{FF2B5EF4-FFF2-40B4-BE49-F238E27FC236}">
                <a16:creationId xmlns:a16="http://schemas.microsoft.com/office/drawing/2014/main" id="{F82BFA27-2ED1-4A6E-A4BA-ACBB52A220AF}"/>
              </a:ext>
            </a:extLst>
          </p:cNvPr>
          <p:cNvSpPr/>
          <p:nvPr/>
        </p:nvSpPr>
        <p:spPr>
          <a:xfrm>
            <a:off x="10064980" y="41618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Rectangle 7">
            <a:extLst>
              <a:ext uri="{FF2B5EF4-FFF2-40B4-BE49-F238E27FC236}">
                <a16:creationId xmlns:a16="http://schemas.microsoft.com/office/drawing/2014/main" id="{6F0929F6-D6D5-40C9-B5B0-3AEC69B732D2}"/>
              </a:ext>
            </a:extLst>
          </p:cNvPr>
          <p:cNvSpPr/>
          <p:nvPr/>
        </p:nvSpPr>
        <p:spPr>
          <a:xfrm>
            <a:off x="10064980" y="145571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Rectangle 8">
            <a:extLst>
              <a:ext uri="{FF2B5EF4-FFF2-40B4-BE49-F238E27FC236}">
                <a16:creationId xmlns:a16="http://schemas.microsoft.com/office/drawing/2014/main" id="{DAA044A2-1EE6-447C-BC6A-E98F7B96DFA0}"/>
              </a:ext>
            </a:extLst>
          </p:cNvPr>
          <p:cNvSpPr/>
          <p:nvPr/>
        </p:nvSpPr>
        <p:spPr>
          <a:xfrm>
            <a:off x="10064980" y="552311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3562AAF7-645B-4452-BAB4-3A3EB96C4BA1}"/>
              </a:ext>
            </a:extLst>
          </p:cNvPr>
          <p:cNvSpPr/>
          <p:nvPr/>
        </p:nvSpPr>
        <p:spPr>
          <a:xfrm>
            <a:off x="10064980" y="9929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Rectangle 10">
            <a:extLst>
              <a:ext uri="{FF2B5EF4-FFF2-40B4-BE49-F238E27FC236}">
                <a16:creationId xmlns:a16="http://schemas.microsoft.com/office/drawing/2014/main" id="{FEB403BF-00C7-4814-AFE6-AB0E81DAEB55}"/>
              </a:ext>
            </a:extLst>
          </p:cNvPr>
          <p:cNvSpPr/>
          <p:nvPr/>
        </p:nvSpPr>
        <p:spPr>
          <a:xfrm>
            <a:off x="10064980" y="283418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DECD9C88-5C00-4D55-AA1E-84B912066B27}"/>
              </a:ext>
            </a:extLst>
          </p:cNvPr>
          <p:cNvSpPr/>
          <p:nvPr/>
        </p:nvSpPr>
        <p:spPr>
          <a:xfrm>
            <a:off x="8961038" y="417701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B4ECA6B9-F1B2-436A-BCF1-F7B77D4D9B15}"/>
              </a:ext>
            </a:extLst>
          </p:cNvPr>
          <p:cNvSpPr/>
          <p:nvPr/>
        </p:nvSpPr>
        <p:spPr>
          <a:xfrm>
            <a:off x="8961038" y="147476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E7999E41-8EAE-4AA3-AB52-76C8CB5CC770}"/>
              </a:ext>
            </a:extLst>
          </p:cNvPr>
          <p:cNvSpPr/>
          <p:nvPr/>
        </p:nvSpPr>
        <p:spPr>
          <a:xfrm>
            <a:off x="8961038" y="553826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B62DA996-7DD9-4612-8C9B-83F698B4638B}"/>
              </a:ext>
            </a:extLst>
          </p:cNvPr>
          <p:cNvSpPr/>
          <p:nvPr/>
        </p:nvSpPr>
        <p:spPr>
          <a:xfrm>
            <a:off x="8961038" y="11445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516861B8-98C3-408A-8057-93A3CA4FB4DE}"/>
              </a:ext>
            </a:extLst>
          </p:cNvPr>
          <p:cNvSpPr/>
          <p:nvPr/>
        </p:nvSpPr>
        <p:spPr>
          <a:xfrm>
            <a:off x="8961038" y="285001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3392C2CE-7EE5-4CAA-A905-5A52591197B8}"/>
              </a:ext>
            </a:extLst>
          </p:cNvPr>
          <p:cNvSpPr/>
          <p:nvPr/>
        </p:nvSpPr>
        <p:spPr>
          <a:xfrm>
            <a:off x="7858278" y="417759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Rectangle 17">
            <a:extLst>
              <a:ext uri="{FF2B5EF4-FFF2-40B4-BE49-F238E27FC236}">
                <a16:creationId xmlns:a16="http://schemas.microsoft.com/office/drawing/2014/main" id="{5DB62E0A-62A7-4444-A07E-7031545D5B90}"/>
              </a:ext>
            </a:extLst>
          </p:cNvPr>
          <p:cNvSpPr/>
          <p:nvPr/>
        </p:nvSpPr>
        <p:spPr>
          <a:xfrm>
            <a:off x="7858278" y="146917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Rectangle 18">
            <a:extLst>
              <a:ext uri="{FF2B5EF4-FFF2-40B4-BE49-F238E27FC236}">
                <a16:creationId xmlns:a16="http://schemas.microsoft.com/office/drawing/2014/main" id="{F58C4FFB-A3A7-4335-97B1-DA89E0C7827D}"/>
              </a:ext>
            </a:extLst>
          </p:cNvPr>
          <p:cNvSpPr/>
          <p:nvPr/>
        </p:nvSpPr>
        <p:spPr>
          <a:xfrm>
            <a:off x="7858278" y="553657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Rectangle 19">
            <a:extLst>
              <a:ext uri="{FF2B5EF4-FFF2-40B4-BE49-F238E27FC236}">
                <a16:creationId xmlns:a16="http://schemas.microsoft.com/office/drawing/2014/main" id="{EE45D3D2-5F08-4E8C-9905-56B0A431917D}"/>
              </a:ext>
            </a:extLst>
          </p:cNvPr>
          <p:cNvSpPr/>
          <p:nvPr/>
        </p:nvSpPr>
        <p:spPr>
          <a:xfrm>
            <a:off x="7858278" y="11276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Rectangle 20">
            <a:extLst>
              <a:ext uri="{FF2B5EF4-FFF2-40B4-BE49-F238E27FC236}">
                <a16:creationId xmlns:a16="http://schemas.microsoft.com/office/drawing/2014/main" id="{B473F21C-0647-4E46-AADA-6FCA1152F984}"/>
              </a:ext>
            </a:extLst>
          </p:cNvPr>
          <p:cNvSpPr/>
          <p:nvPr/>
        </p:nvSpPr>
        <p:spPr>
          <a:xfrm>
            <a:off x="7858278" y="284832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</a:p>
        </p:txBody>
      </p:sp>
      <p:sp>
        <p:nvSpPr>
          <p:cNvPr id="145" name="Rectangle 21">
            <a:extLst>
              <a:ext uri="{FF2B5EF4-FFF2-40B4-BE49-F238E27FC236}">
                <a16:creationId xmlns:a16="http://schemas.microsoft.com/office/drawing/2014/main" id="{16CA777B-38E6-4566-818C-90C57787D2FA}"/>
              </a:ext>
            </a:extLst>
          </p:cNvPr>
          <p:cNvSpPr/>
          <p:nvPr/>
        </p:nvSpPr>
        <p:spPr>
          <a:xfrm>
            <a:off x="4533233" y="4164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13565631-88C7-4203-93D0-186F3A079A7B}"/>
              </a:ext>
            </a:extLst>
          </p:cNvPr>
          <p:cNvSpPr/>
          <p:nvPr/>
        </p:nvSpPr>
        <p:spPr>
          <a:xfrm>
            <a:off x="4533233" y="14561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Rectangle 23">
            <a:extLst>
              <a:ext uri="{FF2B5EF4-FFF2-40B4-BE49-F238E27FC236}">
                <a16:creationId xmlns:a16="http://schemas.microsoft.com/office/drawing/2014/main" id="{9A1F1680-9C54-481B-9818-50E00AAB4DF3}"/>
              </a:ext>
            </a:extLst>
          </p:cNvPr>
          <p:cNvSpPr/>
          <p:nvPr/>
        </p:nvSpPr>
        <p:spPr>
          <a:xfrm>
            <a:off x="4533233" y="55235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Rectangle 24">
            <a:extLst>
              <a:ext uri="{FF2B5EF4-FFF2-40B4-BE49-F238E27FC236}">
                <a16:creationId xmlns:a16="http://schemas.microsoft.com/office/drawing/2014/main" id="{2E4ECFA5-D7BD-4266-A4CB-A0628FEB193E}"/>
              </a:ext>
            </a:extLst>
          </p:cNvPr>
          <p:cNvSpPr/>
          <p:nvPr/>
        </p:nvSpPr>
        <p:spPr>
          <a:xfrm>
            <a:off x="4533233" y="9974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Rectangle 25">
            <a:extLst>
              <a:ext uri="{FF2B5EF4-FFF2-40B4-BE49-F238E27FC236}">
                <a16:creationId xmlns:a16="http://schemas.microsoft.com/office/drawing/2014/main" id="{0AA13ACB-B274-4661-8ACC-33B8928DF3A9}"/>
              </a:ext>
            </a:extLst>
          </p:cNvPr>
          <p:cNvSpPr/>
          <p:nvPr/>
        </p:nvSpPr>
        <p:spPr>
          <a:xfrm>
            <a:off x="4533233" y="2835305"/>
            <a:ext cx="1000481" cy="12243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0" name="Rectangle 26">
            <a:extLst>
              <a:ext uri="{FF2B5EF4-FFF2-40B4-BE49-F238E27FC236}">
                <a16:creationId xmlns:a16="http://schemas.microsoft.com/office/drawing/2014/main" id="{3639C367-54E5-45F0-BEF3-27DA65E9AA0C}"/>
              </a:ext>
            </a:extLst>
          </p:cNvPr>
          <p:cNvSpPr/>
          <p:nvPr/>
        </p:nvSpPr>
        <p:spPr>
          <a:xfrm>
            <a:off x="5646893" y="4164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Rectangle 27">
            <a:extLst>
              <a:ext uri="{FF2B5EF4-FFF2-40B4-BE49-F238E27FC236}">
                <a16:creationId xmlns:a16="http://schemas.microsoft.com/office/drawing/2014/main" id="{2EE647DC-FAEB-4580-87BD-99949894F6D5}"/>
              </a:ext>
            </a:extLst>
          </p:cNvPr>
          <p:cNvSpPr/>
          <p:nvPr/>
        </p:nvSpPr>
        <p:spPr>
          <a:xfrm>
            <a:off x="5646893" y="14663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2" name="Rectangle 28">
            <a:extLst>
              <a:ext uri="{FF2B5EF4-FFF2-40B4-BE49-F238E27FC236}">
                <a16:creationId xmlns:a16="http://schemas.microsoft.com/office/drawing/2014/main" id="{9B829996-C82D-4D5F-A1D3-DC4D7418D75F}"/>
              </a:ext>
            </a:extLst>
          </p:cNvPr>
          <p:cNvSpPr/>
          <p:nvPr/>
        </p:nvSpPr>
        <p:spPr>
          <a:xfrm>
            <a:off x="5646893" y="55337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Rectangle 29">
            <a:extLst>
              <a:ext uri="{FF2B5EF4-FFF2-40B4-BE49-F238E27FC236}">
                <a16:creationId xmlns:a16="http://schemas.microsoft.com/office/drawing/2014/main" id="{40FEE75D-9DB4-4D3B-A3D0-46E82139A207}"/>
              </a:ext>
            </a:extLst>
          </p:cNvPr>
          <p:cNvSpPr/>
          <p:nvPr/>
        </p:nvSpPr>
        <p:spPr>
          <a:xfrm>
            <a:off x="5646893" y="10989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Rectangle 30">
            <a:extLst>
              <a:ext uri="{FF2B5EF4-FFF2-40B4-BE49-F238E27FC236}">
                <a16:creationId xmlns:a16="http://schemas.microsoft.com/office/drawing/2014/main" id="{3D549F36-54DB-4207-9571-69B78E35AB35}"/>
              </a:ext>
            </a:extLst>
          </p:cNvPr>
          <p:cNvSpPr/>
          <p:nvPr/>
        </p:nvSpPr>
        <p:spPr>
          <a:xfrm>
            <a:off x="5646893" y="284545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Rectangle 31">
            <a:extLst>
              <a:ext uri="{FF2B5EF4-FFF2-40B4-BE49-F238E27FC236}">
                <a16:creationId xmlns:a16="http://schemas.microsoft.com/office/drawing/2014/main" id="{09282CC5-0470-4ACA-8BD4-3CA180A0AC33}"/>
              </a:ext>
            </a:extLst>
          </p:cNvPr>
          <p:cNvSpPr/>
          <p:nvPr/>
        </p:nvSpPr>
        <p:spPr>
          <a:xfrm>
            <a:off x="6760553" y="416457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Rectangle 32">
            <a:extLst>
              <a:ext uri="{FF2B5EF4-FFF2-40B4-BE49-F238E27FC236}">
                <a16:creationId xmlns:a16="http://schemas.microsoft.com/office/drawing/2014/main" id="{A470DD04-ADEB-405F-B5BE-029272934B9A}"/>
              </a:ext>
            </a:extLst>
          </p:cNvPr>
          <p:cNvSpPr/>
          <p:nvPr/>
        </p:nvSpPr>
        <p:spPr>
          <a:xfrm>
            <a:off x="6760553" y="14663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2" name="Rectangle 33">
            <a:extLst>
              <a:ext uri="{FF2B5EF4-FFF2-40B4-BE49-F238E27FC236}">
                <a16:creationId xmlns:a16="http://schemas.microsoft.com/office/drawing/2014/main" id="{63621E12-E40E-4BA5-AA40-033F8DC73E28}"/>
              </a:ext>
            </a:extLst>
          </p:cNvPr>
          <p:cNvSpPr/>
          <p:nvPr/>
        </p:nvSpPr>
        <p:spPr>
          <a:xfrm>
            <a:off x="6760553" y="553370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Rectangle 34">
            <a:extLst>
              <a:ext uri="{FF2B5EF4-FFF2-40B4-BE49-F238E27FC236}">
                <a16:creationId xmlns:a16="http://schemas.microsoft.com/office/drawing/2014/main" id="{91A363DA-ECDA-4D7F-93D2-799FEBA83B15}"/>
              </a:ext>
            </a:extLst>
          </p:cNvPr>
          <p:cNvSpPr/>
          <p:nvPr/>
        </p:nvSpPr>
        <p:spPr>
          <a:xfrm>
            <a:off x="6760553" y="10989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4" name="Rectangle 35">
            <a:extLst>
              <a:ext uri="{FF2B5EF4-FFF2-40B4-BE49-F238E27FC236}">
                <a16:creationId xmlns:a16="http://schemas.microsoft.com/office/drawing/2014/main" id="{52646973-DB39-4D6C-B1A1-0479F0097E45}"/>
              </a:ext>
            </a:extLst>
          </p:cNvPr>
          <p:cNvSpPr/>
          <p:nvPr/>
        </p:nvSpPr>
        <p:spPr>
          <a:xfrm>
            <a:off x="6760553" y="284545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0" name="Rectangle 36">
            <a:extLst>
              <a:ext uri="{FF2B5EF4-FFF2-40B4-BE49-F238E27FC236}">
                <a16:creationId xmlns:a16="http://schemas.microsoft.com/office/drawing/2014/main" id="{1B9AA133-A0EA-4C73-A584-7AB93D286110}"/>
              </a:ext>
            </a:extLst>
          </p:cNvPr>
          <p:cNvSpPr/>
          <p:nvPr/>
        </p:nvSpPr>
        <p:spPr>
          <a:xfrm>
            <a:off x="3416197" y="419157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1" name="Rectangle 37">
            <a:extLst>
              <a:ext uri="{FF2B5EF4-FFF2-40B4-BE49-F238E27FC236}">
                <a16:creationId xmlns:a16="http://schemas.microsoft.com/office/drawing/2014/main" id="{4369EE2C-9273-4115-8777-4D84283161A1}"/>
              </a:ext>
            </a:extLst>
          </p:cNvPr>
          <p:cNvSpPr/>
          <p:nvPr/>
        </p:nvSpPr>
        <p:spPr>
          <a:xfrm>
            <a:off x="3416197" y="148055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Rectangle 43">
            <a:extLst>
              <a:ext uri="{FF2B5EF4-FFF2-40B4-BE49-F238E27FC236}">
                <a16:creationId xmlns:a16="http://schemas.microsoft.com/office/drawing/2014/main" id="{65EECA85-5A28-4AF8-A468-A398016D64DE}"/>
              </a:ext>
            </a:extLst>
          </p:cNvPr>
          <p:cNvSpPr/>
          <p:nvPr/>
        </p:nvSpPr>
        <p:spPr>
          <a:xfrm>
            <a:off x="2297172" y="555762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2" name="Rectangle 38">
            <a:extLst>
              <a:ext uri="{FF2B5EF4-FFF2-40B4-BE49-F238E27FC236}">
                <a16:creationId xmlns:a16="http://schemas.microsoft.com/office/drawing/2014/main" id="{3E69E851-4A9A-4991-B54D-A4A755DD5AC7}"/>
              </a:ext>
            </a:extLst>
          </p:cNvPr>
          <p:cNvSpPr/>
          <p:nvPr/>
        </p:nvSpPr>
        <p:spPr>
          <a:xfrm>
            <a:off x="3416197" y="55479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3" name="Rectangle 39">
            <a:extLst>
              <a:ext uri="{FF2B5EF4-FFF2-40B4-BE49-F238E27FC236}">
                <a16:creationId xmlns:a16="http://schemas.microsoft.com/office/drawing/2014/main" id="{3F82406C-F53D-4A8E-A504-0C88B2DDA93E}"/>
              </a:ext>
            </a:extLst>
          </p:cNvPr>
          <p:cNvSpPr/>
          <p:nvPr/>
        </p:nvSpPr>
        <p:spPr>
          <a:xfrm>
            <a:off x="3416197" y="12414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Rectangle 40">
            <a:extLst>
              <a:ext uri="{FF2B5EF4-FFF2-40B4-BE49-F238E27FC236}">
                <a16:creationId xmlns:a16="http://schemas.microsoft.com/office/drawing/2014/main" id="{A655DC23-325F-4D17-A80D-2B103D1E3846}"/>
              </a:ext>
            </a:extLst>
          </p:cNvPr>
          <p:cNvSpPr/>
          <p:nvPr/>
        </p:nvSpPr>
        <p:spPr>
          <a:xfrm>
            <a:off x="3416197" y="28597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0" name="Rectangle 41">
            <a:extLst>
              <a:ext uri="{FF2B5EF4-FFF2-40B4-BE49-F238E27FC236}">
                <a16:creationId xmlns:a16="http://schemas.microsoft.com/office/drawing/2014/main" id="{BDB02E01-C3FE-4D23-B88E-67474A49C537}"/>
              </a:ext>
            </a:extLst>
          </p:cNvPr>
          <p:cNvSpPr/>
          <p:nvPr/>
        </p:nvSpPr>
        <p:spPr>
          <a:xfrm>
            <a:off x="2297172" y="418849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Rectangle 42">
            <a:extLst>
              <a:ext uri="{FF2B5EF4-FFF2-40B4-BE49-F238E27FC236}">
                <a16:creationId xmlns:a16="http://schemas.microsoft.com/office/drawing/2014/main" id="{326CC7FA-193D-4177-AE62-83B78E65B44F}"/>
              </a:ext>
            </a:extLst>
          </p:cNvPr>
          <p:cNvSpPr/>
          <p:nvPr/>
        </p:nvSpPr>
        <p:spPr>
          <a:xfrm>
            <a:off x="2297172" y="149022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3" name="Rectangle 44">
            <a:extLst>
              <a:ext uri="{FF2B5EF4-FFF2-40B4-BE49-F238E27FC236}">
                <a16:creationId xmlns:a16="http://schemas.microsoft.com/office/drawing/2014/main" id="{00462E58-C84A-4F36-97E2-779B72B10A73}"/>
              </a:ext>
            </a:extLst>
          </p:cNvPr>
          <p:cNvSpPr/>
          <p:nvPr/>
        </p:nvSpPr>
        <p:spPr>
          <a:xfrm>
            <a:off x="2297172" y="133816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4" name="Rectangle 45">
            <a:extLst>
              <a:ext uri="{FF2B5EF4-FFF2-40B4-BE49-F238E27FC236}">
                <a16:creationId xmlns:a16="http://schemas.microsoft.com/office/drawing/2014/main" id="{C5B72C59-48A6-4E42-BEF1-B48DCA86349B}"/>
              </a:ext>
            </a:extLst>
          </p:cNvPr>
          <p:cNvSpPr/>
          <p:nvPr/>
        </p:nvSpPr>
        <p:spPr>
          <a:xfrm>
            <a:off x="2297172" y="2869378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5" name="Rectangle 46">
            <a:extLst>
              <a:ext uri="{FF2B5EF4-FFF2-40B4-BE49-F238E27FC236}">
                <a16:creationId xmlns:a16="http://schemas.microsoft.com/office/drawing/2014/main" id="{44E02AF4-F3B8-44DB-BCFC-EEC91DFA0B0B}"/>
              </a:ext>
            </a:extLst>
          </p:cNvPr>
          <p:cNvSpPr/>
          <p:nvPr/>
        </p:nvSpPr>
        <p:spPr>
          <a:xfrm>
            <a:off x="1182884" y="417171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6" name="Rectangle 47">
            <a:extLst>
              <a:ext uri="{FF2B5EF4-FFF2-40B4-BE49-F238E27FC236}">
                <a16:creationId xmlns:a16="http://schemas.microsoft.com/office/drawing/2014/main" id="{076C56F6-D6A6-4EBE-B3CE-517051A100E8}"/>
              </a:ext>
            </a:extLst>
          </p:cNvPr>
          <p:cNvSpPr/>
          <p:nvPr/>
        </p:nvSpPr>
        <p:spPr>
          <a:xfrm>
            <a:off x="1182884" y="146388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Rectangle 48">
            <a:extLst>
              <a:ext uri="{FF2B5EF4-FFF2-40B4-BE49-F238E27FC236}">
                <a16:creationId xmlns:a16="http://schemas.microsoft.com/office/drawing/2014/main" id="{0A319409-6C20-4C67-8649-91AA60B0A918}"/>
              </a:ext>
            </a:extLst>
          </p:cNvPr>
          <p:cNvSpPr/>
          <p:nvPr/>
        </p:nvSpPr>
        <p:spPr>
          <a:xfrm>
            <a:off x="1182884" y="553447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Rectangle 49">
            <a:extLst>
              <a:ext uri="{FF2B5EF4-FFF2-40B4-BE49-F238E27FC236}">
                <a16:creationId xmlns:a16="http://schemas.microsoft.com/office/drawing/2014/main" id="{96048648-F2B1-49BA-94FE-CC918E5CEFA3}"/>
              </a:ext>
            </a:extLst>
          </p:cNvPr>
          <p:cNvSpPr/>
          <p:nvPr/>
        </p:nvSpPr>
        <p:spPr>
          <a:xfrm>
            <a:off x="1182884" y="1138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Rectangle 51">
            <a:extLst>
              <a:ext uri="{FF2B5EF4-FFF2-40B4-BE49-F238E27FC236}">
                <a16:creationId xmlns:a16="http://schemas.microsoft.com/office/drawing/2014/main" id="{6369CFD1-97C6-4400-8F85-A36B152A728D}"/>
              </a:ext>
            </a:extLst>
          </p:cNvPr>
          <p:cNvSpPr/>
          <p:nvPr/>
        </p:nvSpPr>
        <p:spPr>
          <a:xfrm>
            <a:off x="90031" y="417325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Rectangle 52">
            <a:extLst>
              <a:ext uri="{FF2B5EF4-FFF2-40B4-BE49-F238E27FC236}">
                <a16:creationId xmlns:a16="http://schemas.microsoft.com/office/drawing/2014/main" id="{FDCA8188-A5CC-48B2-AD74-2E678B15A7CA}"/>
              </a:ext>
            </a:extLst>
          </p:cNvPr>
          <p:cNvSpPr/>
          <p:nvPr/>
        </p:nvSpPr>
        <p:spPr>
          <a:xfrm>
            <a:off x="90031" y="146542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Rectangle 53">
            <a:extLst>
              <a:ext uri="{FF2B5EF4-FFF2-40B4-BE49-F238E27FC236}">
                <a16:creationId xmlns:a16="http://schemas.microsoft.com/office/drawing/2014/main" id="{2D610449-E935-4291-BEAC-64F9FB3D5EAA}"/>
              </a:ext>
            </a:extLst>
          </p:cNvPr>
          <p:cNvSpPr/>
          <p:nvPr/>
        </p:nvSpPr>
        <p:spPr>
          <a:xfrm>
            <a:off x="90031" y="553601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Rectangle 54">
            <a:extLst>
              <a:ext uri="{FF2B5EF4-FFF2-40B4-BE49-F238E27FC236}">
                <a16:creationId xmlns:a16="http://schemas.microsoft.com/office/drawing/2014/main" id="{41C14566-3F59-450B-818C-1A6C190BFBE6}"/>
              </a:ext>
            </a:extLst>
          </p:cNvPr>
          <p:cNvSpPr/>
          <p:nvPr/>
        </p:nvSpPr>
        <p:spPr>
          <a:xfrm>
            <a:off x="90031" y="115391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Rectangle 55">
            <a:extLst>
              <a:ext uri="{FF2B5EF4-FFF2-40B4-BE49-F238E27FC236}">
                <a16:creationId xmlns:a16="http://schemas.microsoft.com/office/drawing/2014/main" id="{D667CC5F-8A43-49CF-8A34-0314C642674D}"/>
              </a:ext>
            </a:extLst>
          </p:cNvPr>
          <p:cNvSpPr/>
          <p:nvPr/>
        </p:nvSpPr>
        <p:spPr>
          <a:xfrm>
            <a:off x="90031" y="285414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0" name="Rectangle 50">
            <a:extLst>
              <a:ext uri="{FF2B5EF4-FFF2-40B4-BE49-F238E27FC236}">
                <a16:creationId xmlns:a16="http://schemas.microsoft.com/office/drawing/2014/main" id="{BE4DAC42-0249-434E-AC48-3997C50F962A}"/>
              </a:ext>
            </a:extLst>
          </p:cNvPr>
          <p:cNvSpPr/>
          <p:nvPr/>
        </p:nvSpPr>
        <p:spPr>
          <a:xfrm>
            <a:off x="1182884" y="282058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R1">
            <a:extLst>
              <a:ext uri="{FF2B5EF4-FFF2-40B4-BE49-F238E27FC236}">
                <a16:creationId xmlns:a16="http://schemas.microsoft.com/office/drawing/2014/main" id="{F18A78D6-0EC5-464F-A283-F21CEA53AC4B}"/>
              </a:ext>
            </a:extLst>
          </p:cNvPr>
          <p:cNvSpPr/>
          <p:nvPr/>
        </p:nvSpPr>
        <p:spPr>
          <a:xfrm>
            <a:off x="11171052" y="415918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R2">
            <a:extLst>
              <a:ext uri="{FF2B5EF4-FFF2-40B4-BE49-F238E27FC236}">
                <a16:creationId xmlns:a16="http://schemas.microsoft.com/office/drawing/2014/main" id="{20237678-78BB-4CA6-AA5E-A27EBB62A0EA}"/>
              </a:ext>
            </a:extLst>
          </p:cNvPr>
          <p:cNvSpPr/>
          <p:nvPr/>
        </p:nvSpPr>
        <p:spPr>
          <a:xfrm>
            <a:off x="11171052" y="1459796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R3">
            <a:extLst>
              <a:ext uri="{FF2B5EF4-FFF2-40B4-BE49-F238E27FC236}">
                <a16:creationId xmlns:a16="http://schemas.microsoft.com/office/drawing/2014/main" id="{D9F3B05C-80EF-4E2D-B431-5300D061F3BD}"/>
              </a:ext>
            </a:extLst>
          </p:cNvPr>
          <p:cNvSpPr/>
          <p:nvPr/>
        </p:nvSpPr>
        <p:spPr>
          <a:xfrm>
            <a:off x="11171052" y="551848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R4">
            <a:extLst>
              <a:ext uri="{FF2B5EF4-FFF2-40B4-BE49-F238E27FC236}">
                <a16:creationId xmlns:a16="http://schemas.microsoft.com/office/drawing/2014/main" id="{20311C0A-0C89-43A3-BB05-B59787DA2F72}"/>
              </a:ext>
            </a:extLst>
          </p:cNvPr>
          <p:cNvSpPr/>
          <p:nvPr/>
        </p:nvSpPr>
        <p:spPr>
          <a:xfrm>
            <a:off x="11171052" y="101547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R5">
            <a:extLst>
              <a:ext uri="{FF2B5EF4-FFF2-40B4-BE49-F238E27FC236}">
                <a16:creationId xmlns:a16="http://schemas.microsoft.com/office/drawing/2014/main" id="{734D8BB6-DE95-474E-BAF8-DA196FE566E5}"/>
              </a:ext>
            </a:extLst>
          </p:cNvPr>
          <p:cNvSpPr/>
          <p:nvPr/>
        </p:nvSpPr>
        <p:spPr>
          <a:xfrm>
            <a:off x="11171052" y="282447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R6">
            <a:extLst>
              <a:ext uri="{FF2B5EF4-FFF2-40B4-BE49-F238E27FC236}">
                <a16:creationId xmlns:a16="http://schemas.microsoft.com/office/drawing/2014/main" id="{C99693BE-81AC-4507-9090-61B5D1DABF66}"/>
              </a:ext>
            </a:extLst>
          </p:cNvPr>
          <p:cNvSpPr/>
          <p:nvPr/>
        </p:nvSpPr>
        <p:spPr>
          <a:xfrm>
            <a:off x="10064980" y="416858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7" name="R7">
            <a:extLst>
              <a:ext uri="{FF2B5EF4-FFF2-40B4-BE49-F238E27FC236}">
                <a16:creationId xmlns:a16="http://schemas.microsoft.com/office/drawing/2014/main" id="{133D6E6B-35EE-4ED7-9431-6A0553884BDC}"/>
              </a:ext>
            </a:extLst>
          </p:cNvPr>
          <p:cNvSpPr/>
          <p:nvPr/>
        </p:nvSpPr>
        <p:spPr>
          <a:xfrm>
            <a:off x="10064980" y="1469199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R8">
            <a:extLst>
              <a:ext uri="{FF2B5EF4-FFF2-40B4-BE49-F238E27FC236}">
                <a16:creationId xmlns:a16="http://schemas.microsoft.com/office/drawing/2014/main" id="{1816C07F-D1C5-4A3F-A837-9399E6916701}"/>
              </a:ext>
            </a:extLst>
          </p:cNvPr>
          <p:cNvSpPr/>
          <p:nvPr/>
        </p:nvSpPr>
        <p:spPr>
          <a:xfrm>
            <a:off x="10064980" y="5527887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R9">
            <a:extLst>
              <a:ext uri="{FF2B5EF4-FFF2-40B4-BE49-F238E27FC236}">
                <a16:creationId xmlns:a16="http://schemas.microsoft.com/office/drawing/2014/main" id="{450FCA0A-036B-4B73-B68F-7320C14AD346}"/>
              </a:ext>
            </a:extLst>
          </p:cNvPr>
          <p:cNvSpPr/>
          <p:nvPr/>
        </p:nvSpPr>
        <p:spPr>
          <a:xfrm>
            <a:off x="10064980" y="11095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R10">
            <a:extLst>
              <a:ext uri="{FF2B5EF4-FFF2-40B4-BE49-F238E27FC236}">
                <a16:creationId xmlns:a16="http://schemas.microsoft.com/office/drawing/2014/main" id="{AC86CB86-A145-4804-8294-C8681BD8EDE1}"/>
              </a:ext>
            </a:extLst>
          </p:cNvPr>
          <p:cNvSpPr/>
          <p:nvPr/>
        </p:nvSpPr>
        <p:spPr>
          <a:xfrm>
            <a:off x="10064980" y="2833877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R11">
            <a:extLst>
              <a:ext uri="{FF2B5EF4-FFF2-40B4-BE49-F238E27FC236}">
                <a16:creationId xmlns:a16="http://schemas.microsoft.com/office/drawing/2014/main" id="{6B2E5CFC-6447-477B-B123-FD081D60B4F8}"/>
              </a:ext>
            </a:extLst>
          </p:cNvPr>
          <p:cNvSpPr/>
          <p:nvPr/>
        </p:nvSpPr>
        <p:spPr>
          <a:xfrm>
            <a:off x="8961038" y="417130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R12">
            <a:extLst>
              <a:ext uri="{FF2B5EF4-FFF2-40B4-BE49-F238E27FC236}">
                <a16:creationId xmlns:a16="http://schemas.microsoft.com/office/drawing/2014/main" id="{7F0011F0-DA6A-404F-80B6-6BAC8C999388}"/>
              </a:ext>
            </a:extLst>
          </p:cNvPr>
          <p:cNvSpPr/>
          <p:nvPr/>
        </p:nvSpPr>
        <p:spPr>
          <a:xfrm>
            <a:off x="8961038" y="147191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R13">
            <a:extLst>
              <a:ext uri="{FF2B5EF4-FFF2-40B4-BE49-F238E27FC236}">
                <a16:creationId xmlns:a16="http://schemas.microsoft.com/office/drawing/2014/main" id="{2C8B3FE7-85B5-46D6-AEB0-AC82696ACE41}"/>
              </a:ext>
            </a:extLst>
          </p:cNvPr>
          <p:cNvSpPr/>
          <p:nvPr/>
        </p:nvSpPr>
        <p:spPr>
          <a:xfrm>
            <a:off x="8961038" y="5530603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R14">
            <a:extLst>
              <a:ext uri="{FF2B5EF4-FFF2-40B4-BE49-F238E27FC236}">
                <a16:creationId xmlns:a16="http://schemas.microsoft.com/office/drawing/2014/main" id="{1468068E-3E9A-49E4-A9A5-F42EE5A8516C}"/>
              </a:ext>
            </a:extLst>
          </p:cNvPr>
          <p:cNvSpPr/>
          <p:nvPr/>
        </p:nvSpPr>
        <p:spPr>
          <a:xfrm>
            <a:off x="8961038" y="113666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R15">
            <a:extLst>
              <a:ext uri="{FF2B5EF4-FFF2-40B4-BE49-F238E27FC236}">
                <a16:creationId xmlns:a16="http://schemas.microsoft.com/office/drawing/2014/main" id="{6FE337BB-A123-4465-872A-60FEBCB3EE28}"/>
              </a:ext>
            </a:extLst>
          </p:cNvPr>
          <p:cNvSpPr/>
          <p:nvPr/>
        </p:nvSpPr>
        <p:spPr>
          <a:xfrm>
            <a:off x="8961038" y="2836593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R16">
            <a:extLst>
              <a:ext uri="{FF2B5EF4-FFF2-40B4-BE49-F238E27FC236}">
                <a16:creationId xmlns:a16="http://schemas.microsoft.com/office/drawing/2014/main" id="{DAB7AEBA-9519-45C0-A1B0-53FCCBAB2646}"/>
              </a:ext>
            </a:extLst>
          </p:cNvPr>
          <p:cNvSpPr/>
          <p:nvPr/>
        </p:nvSpPr>
        <p:spPr>
          <a:xfrm>
            <a:off x="7858278" y="417188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R17">
            <a:extLst>
              <a:ext uri="{FF2B5EF4-FFF2-40B4-BE49-F238E27FC236}">
                <a16:creationId xmlns:a16="http://schemas.microsoft.com/office/drawing/2014/main" id="{CB07DAF4-745E-44D4-AC85-4F0115BE5D00}"/>
              </a:ext>
            </a:extLst>
          </p:cNvPr>
          <p:cNvSpPr/>
          <p:nvPr/>
        </p:nvSpPr>
        <p:spPr>
          <a:xfrm>
            <a:off x="7858278" y="1472496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R18">
            <a:extLst>
              <a:ext uri="{FF2B5EF4-FFF2-40B4-BE49-F238E27FC236}">
                <a16:creationId xmlns:a16="http://schemas.microsoft.com/office/drawing/2014/main" id="{07D424FA-1C3A-43B4-A0D5-464511BB4912}"/>
              </a:ext>
            </a:extLst>
          </p:cNvPr>
          <p:cNvSpPr/>
          <p:nvPr/>
        </p:nvSpPr>
        <p:spPr>
          <a:xfrm>
            <a:off x="7858278" y="553118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R19">
            <a:extLst>
              <a:ext uri="{FF2B5EF4-FFF2-40B4-BE49-F238E27FC236}">
                <a16:creationId xmlns:a16="http://schemas.microsoft.com/office/drawing/2014/main" id="{2B62D44D-E0CB-499E-85D9-DC1388CB5D60}"/>
              </a:ext>
            </a:extLst>
          </p:cNvPr>
          <p:cNvSpPr/>
          <p:nvPr/>
        </p:nvSpPr>
        <p:spPr>
          <a:xfrm>
            <a:off x="7858278" y="114247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R20">
            <a:extLst>
              <a:ext uri="{FF2B5EF4-FFF2-40B4-BE49-F238E27FC236}">
                <a16:creationId xmlns:a16="http://schemas.microsoft.com/office/drawing/2014/main" id="{2133E8C2-3D19-43D8-B928-5FD58F05B02F}"/>
              </a:ext>
            </a:extLst>
          </p:cNvPr>
          <p:cNvSpPr/>
          <p:nvPr/>
        </p:nvSpPr>
        <p:spPr>
          <a:xfrm>
            <a:off x="7858278" y="283717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1" name="R21">
            <a:extLst>
              <a:ext uri="{FF2B5EF4-FFF2-40B4-BE49-F238E27FC236}">
                <a16:creationId xmlns:a16="http://schemas.microsoft.com/office/drawing/2014/main" id="{A81D8243-6892-480C-8235-162739CCE078}"/>
              </a:ext>
            </a:extLst>
          </p:cNvPr>
          <p:cNvSpPr/>
          <p:nvPr/>
        </p:nvSpPr>
        <p:spPr>
          <a:xfrm>
            <a:off x="4533233" y="417130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R22">
            <a:extLst>
              <a:ext uri="{FF2B5EF4-FFF2-40B4-BE49-F238E27FC236}">
                <a16:creationId xmlns:a16="http://schemas.microsoft.com/office/drawing/2014/main" id="{CAF86152-B562-490C-A6D5-CAA8EA7B9063}"/>
              </a:ext>
            </a:extLst>
          </p:cNvPr>
          <p:cNvSpPr/>
          <p:nvPr/>
        </p:nvSpPr>
        <p:spPr>
          <a:xfrm>
            <a:off x="4533233" y="147191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R23">
            <a:extLst>
              <a:ext uri="{FF2B5EF4-FFF2-40B4-BE49-F238E27FC236}">
                <a16:creationId xmlns:a16="http://schemas.microsoft.com/office/drawing/2014/main" id="{81FAA4CC-C045-47BE-B0FB-0E396A2DA6B1}"/>
              </a:ext>
            </a:extLst>
          </p:cNvPr>
          <p:cNvSpPr/>
          <p:nvPr/>
        </p:nvSpPr>
        <p:spPr>
          <a:xfrm>
            <a:off x="4533233" y="5530603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R24">
            <a:extLst>
              <a:ext uri="{FF2B5EF4-FFF2-40B4-BE49-F238E27FC236}">
                <a16:creationId xmlns:a16="http://schemas.microsoft.com/office/drawing/2014/main" id="{3CC7EEB9-5E4A-4CAB-8CD9-FCD9765F8C3C}"/>
              </a:ext>
            </a:extLst>
          </p:cNvPr>
          <p:cNvSpPr/>
          <p:nvPr/>
        </p:nvSpPr>
        <p:spPr>
          <a:xfrm>
            <a:off x="4533233" y="113666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5" name="R25">
            <a:extLst>
              <a:ext uri="{FF2B5EF4-FFF2-40B4-BE49-F238E27FC236}">
                <a16:creationId xmlns:a16="http://schemas.microsoft.com/office/drawing/2014/main" id="{27CF0E98-9873-43C8-B9D2-6FEA76E9BFD7}"/>
              </a:ext>
            </a:extLst>
          </p:cNvPr>
          <p:cNvSpPr/>
          <p:nvPr/>
        </p:nvSpPr>
        <p:spPr>
          <a:xfrm>
            <a:off x="4533233" y="2836593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R26">
            <a:extLst>
              <a:ext uri="{FF2B5EF4-FFF2-40B4-BE49-F238E27FC236}">
                <a16:creationId xmlns:a16="http://schemas.microsoft.com/office/drawing/2014/main" id="{0127E8AE-0510-4C0A-B802-8D32D408BED7}"/>
              </a:ext>
            </a:extLst>
          </p:cNvPr>
          <p:cNvSpPr/>
          <p:nvPr/>
        </p:nvSpPr>
        <p:spPr>
          <a:xfrm>
            <a:off x="5646893" y="416894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7" name="R27">
            <a:extLst>
              <a:ext uri="{FF2B5EF4-FFF2-40B4-BE49-F238E27FC236}">
                <a16:creationId xmlns:a16="http://schemas.microsoft.com/office/drawing/2014/main" id="{F195F470-E70A-4250-B2BC-EF63FBFAA474}"/>
              </a:ext>
            </a:extLst>
          </p:cNvPr>
          <p:cNvSpPr/>
          <p:nvPr/>
        </p:nvSpPr>
        <p:spPr>
          <a:xfrm>
            <a:off x="5646893" y="147578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8" name="R28">
            <a:extLst>
              <a:ext uri="{FF2B5EF4-FFF2-40B4-BE49-F238E27FC236}">
                <a16:creationId xmlns:a16="http://schemas.microsoft.com/office/drawing/2014/main" id="{B7346683-5DFB-404E-A2EB-B1AAC1BACB26}"/>
              </a:ext>
            </a:extLst>
          </p:cNvPr>
          <p:cNvSpPr/>
          <p:nvPr/>
        </p:nvSpPr>
        <p:spPr>
          <a:xfrm>
            <a:off x="5646893" y="552824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9" name="R29">
            <a:extLst>
              <a:ext uri="{FF2B5EF4-FFF2-40B4-BE49-F238E27FC236}">
                <a16:creationId xmlns:a16="http://schemas.microsoft.com/office/drawing/2014/main" id="{1C5BB0EC-D454-4A93-AC62-66618C101C29}"/>
              </a:ext>
            </a:extLst>
          </p:cNvPr>
          <p:cNvSpPr/>
          <p:nvPr/>
        </p:nvSpPr>
        <p:spPr>
          <a:xfrm>
            <a:off x="5646893" y="11131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0" name="R30">
            <a:extLst>
              <a:ext uri="{FF2B5EF4-FFF2-40B4-BE49-F238E27FC236}">
                <a16:creationId xmlns:a16="http://schemas.microsoft.com/office/drawing/2014/main" id="{2C34EDE9-25E6-470C-A04D-F6027B337EC8}"/>
              </a:ext>
            </a:extLst>
          </p:cNvPr>
          <p:cNvSpPr/>
          <p:nvPr/>
        </p:nvSpPr>
        <p:spPr>
          <a:xfrm>
            <a:off x="5646893" y="283423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1" name="R31">
            <a:extLst>
              <a:ext uri="{FF2B5EF4-FFF2-40B4-BE49-F238E27FC236}">
                <a16:creationId xmlns:a16="http://schemas.microsoft.com/office/drawing/2014/main" id="{A0B4EE62-FA4D-470F-8467-BFD63FC8DDD8}"/>
              </a:ext>
            </a:extLst>
          </p:cNvPr>
          <p:cNvSpPr/>
          <p:nvPr/>
        </p:nvSpPr>
        <p:spPr>
          <a:xfrm>
            <a:off x="6760553" y="417455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R32">
            <a:extLst>
              <a:ext uri="{FF2B5EF4-FFF2-40B4-BE49-F238E27FC236}">
                <a16:creationId xmlns:a16="http://schemas.microsoft.com/office/drawing/2014/main" id="{2FCA5934-EB29-4B6B-9876-06D5F0912B50}"/>
              </a:ext>
            </a:extLst>
          </p:cNvPr>
          <p:cNvSpPr/>
          <p:nvPr/>
        </p:nvSpPr>
        <p:spPr>
          <a:xfrm>
            <a:off x="6760553" y="147517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3" name="R33">
            <a:extLst>
              <a:ext uri="{FF2B5EF4-FFF2-40B4-BE49-F238E27FC236}">
                <a16:creationId xmlns:a16="http://schemas.microsoft.com/office/drawing/2014/main" id="{6B096824-9B48-4A07-8977-B80553582D0C}"/>
              </a:ext>
            </a:extLst>
          </p:cNvPr>
          <p:cNvSpPr/>
          <p:nvPr/>
        </p:nvSpPr>
        <p:spPr>
          <a:xfrm>
            <a:off x="6760553" y="553385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4" name="R34">
            <a:extLst>
              <a:ext uri="{FF2B5EF4-FFF2-40B4-BE49-F238E27FC236}">
                <a16:creationId xmlns:a16="http://schemas.microsoft.com/office/drawing/2014/main" id="{67A3F150-FA6E-4DF5-B7F1-994648688A8A}"/>
              </a:ext>
            </a:extLst>
          </p:cNvPr>
          <p:cNvSpPr/>
          <p:nvPr/>
        </p:nvSpPr>
        <p:spPr>
          <a:xfrm>
            <a:off x="6760553" y="11692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5" name="R35">
            <a:extLst>
              <a:ext uri="{FF2B5EF4-FFF2-40B4-BE49-F238E27FC236}">
                <a16:creationId xmlns:a16="http://schemas.microsoft.com/office/drawing/2014/main" id="{F7499CC9-2D8E-445D-9247-F20C5947C7B2}"/>
              </a:ext>
            </a:extLst>
          </p:cNvPr>
          <p:cNvSpPr/>
          <p:nvPr/>
        </p:nvSpPr>
        <p:spPr>
          <a:xfrm>
            <a:off x="6760553" y="283984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1" name="R41">
            <a:extLst>
              <a:ext uri="{FF2B5EF4-FFF2-40B4-BE49-F238E27FC236}">
                <a16:creationId xmlns:a16="http://schemas.microsoft.com/office/drawing/2014/main" id="{3CD43F39-6C6E-4F78-B326-CABD0AA154F8}"/>
              </a:ext>
            </a:extLst>
          </p:cNvPr>
          <p:cNvSpPr/>
          <p:nvPr/>
        </p:nvSpPr>
        <p:spPr>
          <a:xfrm>
            <a:off x="2297172" y="418725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2" name="R42">
            <a:extLst>
              <a:ext uri="{FF2B5EF4-FFF2-40B4-BE49-F238E27FC236}">
                <a16:creationId xmlns:a16="http://schemas.microsoft.com/office/drawing/2014/main" id="{56B5CC8B-6AE8-4A52-A179-EED1B2F7A051}"/>
              </a:ext>
            </a:extLst>
          </p:cNvPr>
          <p:cNvSpPr/>
          <p:nvPr/>
        </p:nvSpPr>
        <p:spPr>
          <a:xfrm>
            <a:off x="2297172" y="148787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3" name="R43">
            <a:extLst>
              <a:ext uri="{FF2B5EF4-FFF2-40B4-BE49-F238E27FC236}">
                <a16:creationId xmlns:a16="http://schemas.microsoft.com/office/drawing/2014/main" id="{882416BB-903D-4C80-98AD-630FB6BA97D6}"/>
              </a:ext>
            </a:extLst>
          </p:cNvPr>
          <p:cNvSpPr/>
          <p:nvPr/>
        </p:nvSpPr>
        <p:spPr>
          <a:xfrm>
            <a:off x="2310505" y="555762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4" name="R44 A">
            <a:extLst>
              <a:ext uri="{FF2B5EF4-FFF2-40B4-BE49-F238E27FC236}">
                <a16:creationId xmlns:a16="http://schemas.microsoft.com/office/drawing/2014/main" id="{FFF4BEC9-AF0D-49FC-B248-879232F15B3C}"/>
              </a:ext>
            </a:extLst>
          </p:cNvPr>
          <p:cNvSpPr/>
          <p:nvPr/>
        </p:nvSpPr>
        <p:spPr>
          <a:xfrm>
            <a:off x="2297172" y="12962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5" name="R45">
            <a:extLst>
              <a:ext uri="{FF2B5EF4-FFF2-40B4-BE49-F238E27FC236}">
                <a16:creationId xmlns:a16="http://schemas.microsoft.com/office/drawing/2014/main" id="{1AB73549-59DF-42FC-9848-C9CFB658BB0F}"/>
              </a:ext>
            </a:extLst>
          </p:cNvPr>
          <p:cNvSpPr/>
          <p:nvPr/>
        </p:nvSpPr>
        <p:spPr>
          <a:xfrm>
            <a:off x="2297172" y="285254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6" name="R46">
            <a:extLst>
              <a:ext uri="{FF2B5EF4-FFF2-40B4-BE49-F238E27FC236}">
                <a16:creationId xmlns:a16="http://schemas.microsoft.com/office/drawing/2014/main" id="{AD26CB4D-43DE-4847-8CD9-59F3CBBDA6AC}"/>
              </a:ext>
            </a:extLst>
          </p:cNvPr>
          <p:cNvSpPr/>
          <p:nvPr/>
        </p:nvSpPr>
        <p:spPr>
          <a:xfrm>
            <a:off x="1182884" y="417455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7" name="R47">
            <a:extLst>
              <a:ext uri="{FF2B5EF4-FFF2-40B4-BE49-F238E27FC236}">
                <a16:creationId xmlns:a16="http://schemas.microsoft.com/office/drawing/2014/main" id="{05B0A1D4-A90A-48D5-905E-DC097010D6E6}"/>
              </a:ext>
            </a:extLst>
          </p:cNvPr>
          <p:cNvSpPr/>
          <p:nvPr/>
        </p:nvSpPr>
        <p:spPr>
          <a:xfrm>
            <a:off x="1182884" y="1475170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8" name="R48">
            <a:extLst>
              <a:ext uri="{FF2B5EF4-FFF2-40B4-BE49-F238E27FC236}">
                <a16:creationId xmlns:a16="http://schemas.microsoft.com/office/drawing/2014/main" id="{C686EA10-F267-4FAC-BDCE-9AED9EAB82A4}"/>
              </a:ext>
            </a:extLst>
          </p:cNvPr>
          <p:cNvSpPr/>
          <p:nvPr/>
        </p:nvSpPr>
        <p:spPr>
          <a:xfrm>
            <a:off x="1182884" y="553385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9" name="R49">
            <a:extLst>
              <a:ext uri="{FF2B5EF4-FFF2-40B4-BE49-F238E27FC236}">
                <a16:creationId xmlns:a16="http://schemas.microsoft.com/office/drawing/2014/main" id="{BA817A29-A08C-449A-9BD2-B06084708E7F}"/>
              </a:ext>
            </a:extLst>
          </p:cNvPr>
          <p:cNvSpPr/>
          <p:nvPr/>
        </p:nvSpPr>
        <p:spPr>
          <a:xfrm>
            <a:off x="1182884" y="11692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0" name="R50">
            <a:extLst>
              <a:ext uri="{FF2B5EF4-FFF2-40B4-BE49-F238E27FC236}">
                <a16:creationId xmlns:a16="http://schemas.microsoft.com/office/drawing/2014/main" id="{E223C002-1A1C-4B89-910E-E4AB5AE2CF59}"/>
              </a:ext>
            </a:extLst>
          </p:cNvPr>
          <p:cNvSpPr/>
          <p:nvPr/>
        </p:nvSpPr>
        <p:spPr>
          <a:xfrm>
            <a:off x="1182884" y="283984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1" name="R51">
            <a:extLst>
              <a:ext uri="{FF2B5EF4-FFF2-40B4-BE49-F238E27FC236}">
                <a16:creationId xmlns:a16="http://schemas.microsoft.com/office/drawing/2014/main" id="{E578EA9E-C4B9-490C-BAA2-072A3BEF8724}"/>
              </a:ext>
            </a:extLst>
          </p:cNvPr>
          <p:cNvSpPr/>
          <p:nvPr/>
        </p:nvSpPr>
        <p:spPr>
          <a:xfrm>
            <a:off x="90031" y="4167228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R52">
            <a:extLst>
              <a:ext uri="{FF2B5EF4-FFF2-40B4-BE49-F238E27FC236}">
                <a16:creationId xmlns:a16="http://schemas.microsoft.com/office/drawing/2014/main" id="{A5D94A5C-1580-498D-9F68-F505B07CD9D2}"/>
              </a:ext>
            </a:extLst>
          </p:cNvPr>
          <p:cNvSpPr/>
          <p:nvPr/>
        </p:nvSpPr>
        <p:spPr>
          <a:xfrm>
            <a:off x="90031" y="1467843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R53">
            <a:extLst>
              <a:ext uri="{FF2B5EF4-FFF2-40B4-BE49-F238E27FC236}">
                <a16:creationId xmlns:a16="http://schemas.microsoft.com/office/drawing/2014/main" id="{52031595-A758-4A29-B10B-2BE04F820F4D}"/>
              </a:ext>
            </a:extLst>
          </p:cNvPr>
          <p:cNvSpPr/>
          <p:nvPr/>
        </p:nvSpPr>
        <p:spPr>
          <a:xfrm>
            <a:off x="90031" y="552653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4" name="R54">
            <a:extLst>
              <a:ext uri="{FF2B5EF4-FFF2-40B4-BE49-F238E27FC236}">
                <a16:creationId xmlns:a16="http://schemas.microsoft.com/office/drawing/2014/main" id="{544B6799-DA4B-48FB-B427-D70C0FF11C88}"/>
              </a:ext>
            </a:extLst>
          </p:cNvPr>
          <p:cNvSpPr/>
          <p:nvPr/>
        </p:nvSpPr>
        <p:spPr>
          <a:xfrm>
            <a:off x="90031" y="10959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R55">
            <a:extLst>
              <a:ext uri="{FF2B5EF4-FFF2-40B4-BE49-F238E27FC236}">
                <a16:creationId xmlns:a16="http://schemas.microsoft.com/office/drawing/2014/main" id="{EC847ED9-2A2C-43FD-B805-5B98A3F5938E}"/>
              </a:ext>
            </a:extLst>
          </p:cNvPr>
          <p:cNvSpPr/>
          <p:nvPr/>
        </p:nvSpPr>
        <p:spPr>
          <a:xfrm>
            <a:off x="90031" y="2832521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R36">
            <a:extLst>
              <a:ext uri="{FF2B5EF4-FFF2-40B4-BE49-F238E27FC236}">
                <a16:creationId xmlns:a16="http://schemas.microsoft.com/office/drawing/2014/main" id="{5E1F7251-6721-4091-BD69-2E02F5B0FBB8}"/>
              </a:ext>
            </a:extLst>
          </p:cNvPr>
          <p:cNvSpPr/>
          <p:nvPr/>
        </p:nvSpPr>
        <p:spPr>
          <a:xfrm>
            <a:off x="3416197" y="4185549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R37">
            <a:extLst>
              <a:ext uri="{FF2B5EF4-FFF2-40B4-BE49-F238E27FC236}">
                <a16:creationId xmlns:a16="http://schemas.microsoft.com/office/drawing/2014/main" id="{353F6554-F05F-4A15-90C6-8F33E40B1572}"/>
              </a:ext>
            </a:extLst>
          </p:cNvPr>
          <p:cNvSpPr/>
          <p:nvPr/>
        </p:nvSpPr>
        <p:spPr>
          <a:xfrm>
            <a:off x="3416197" y="1486164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R38">
            <a:extLst>
              <a:ext uri="{FF2B5EF4-FFF2-40B4-BE49-F238E27FC236}">
                <a16:creationId xmlns:a16="http://schemas.microsoft.com/office/drawing/2014/main" id="{AF89EA4A-2F92-4E4F-A02F-EF640CAEBFF7}"/>
              </a:ext>
            </a:extLst>
          </p:cNvPr>
          <p:cNvSpPr/>
          <p:nvPr/>
        </p:nvSpPr>
        <p:spPr>
          <a:xfrm>
            <a:off x="3416197" y="5544852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R39">
            <a:extLst>
              <a:ext uri="{FF2B5EF4-FFF2-40B4-BE49-F238E27FC236}">
                <a16:creationId xmlns:a16="http://schemas.microsoft.com/office/drawing/2014/main" id="{28954C05-A488-49E7-B95F-61063C1AF148}"/>
              </a:ext>
            </a:extLst>
          </p:cNvPr>
          <p:cNvSpPr/>
          <p:nvPr/>
        </p:nvSpPr>
        <p:spPr>
          <a:xfrm>
            <a:off x="3416197" y="127915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R340">
            <a:extLst>
              <a:ext uri="{FF2B5EF4-FFF2-40B4-BE49-F238E27FC236}">
                <a16:creationId xmlns:a16="http://schemas.microsoft.com/office/drawing/2014/main" id="{FFBA9EF1-9BE4-47D0-BC3D-471783B30CB0}"/>
              </a:ext>
            </a:extLst>
          </p:cNvPr>
          <p:cNvSpPr/>
          <p:nvPr/>
        </p:nvSpPr>
        <p:spPr>
          <a:xfrm>
            <a:off x="3416197" y="2859526"/>
            <a:ext cx="1000481" cy="12296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1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6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9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0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1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0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2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3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5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9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5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7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3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4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6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7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9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2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1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6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8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9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7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2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4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5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1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3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8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0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4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6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1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3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7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9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0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6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3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5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9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1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8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4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9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1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7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2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4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5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7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8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0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6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1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3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7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9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4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6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0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2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7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9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5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0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2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6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3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5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9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6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7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8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2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4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9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0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1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7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0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5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7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0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1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3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7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9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4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6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0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1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2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7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9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3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5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0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2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6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8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3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5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1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6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8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2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9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1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5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7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2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4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8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0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5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6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7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1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2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3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0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6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1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3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7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9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4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5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6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0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7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9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3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5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2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6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7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8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3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4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5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1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6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8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2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4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9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0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1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5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7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2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3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4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8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9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0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5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6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7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1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2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3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224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5" fill="hold">
                      <p:stCondLst>
                        <p:cond delay="0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8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0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4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5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6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>
                      <p:stCondLst>
                        <p:cond delay="0"/>
                      </p:stCondLst>
                      <p:childTnLst>
                        <p:par>
                          <p:cTn id="1239" fill="hold">
                            <p:stCondLst>
                              <p:cond delay="0"/>
                            </p:stCondLst>
                            <p:childTnLst>
                              <p:par>
                                <p:cTn id="12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1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2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3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7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8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9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4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5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6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0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1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2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7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8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9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3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4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5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0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1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2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6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7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8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28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0" fill="hold">
                      <p:stCondLst>
                        <p:cond delay="0"/>
                      </p:stCondLst>
                      <p:childTnLst>
                        <p:par>
                          <p:cTn id="1291" fill="hold">
                            <p:stCondLst>
                              <p:cond delay="0"/>
                            </p:stCondLst>
                            <p:childTnLst>
                              <p:par>
                                <p:cTn id="12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3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4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5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9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0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1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30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3" fill="hold">
                      <p:stCondLst>
                        <p:cond delay="0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6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8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2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4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315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6" fill="hold">
                      <p:stCondLst>
                        <p:cond delay="0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9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1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5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6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7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2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4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8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9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0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5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6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7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1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3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8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9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4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6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1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3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7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8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9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38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1" fill="hold">
                      <p:stCondLst>
                        <p:cond delay="0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4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5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6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0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2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7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9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3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4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5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0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1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2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6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8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1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0" fill="hold">
                      <p:stCondLst>
                        <p:cond delay="0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3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5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9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0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3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8" fill="hold">
                      <p:stCondLst>
                        <p:cond delay="0"/>
                      </p:stCondLst>
                      <p:childTnLst>
                        <p:par>
                          <p:cTn id="1439" fill="hold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4" grpId="0" animBg="1"/>
      <p:bldP spid="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0" grpId="0" animBg="1"/>
      <p:bldP spid="190" grpId="1" animBg="1"/>
      <p:bldP spid="191" grpId="0" animBg="1"/>
      <p:bldP spid="191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lank Back"/>
          <p:cNvSpPr/>
          <p:nvPr/>
        </p:nvSpPr>
        <p:spPr>
          <a:xfrm>
            <a:off x="-609600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Blank Front"/>
          <p:cNvSpPr/>
          <p:nvPr/>
        </p:nvSpPr>
        <p:spPr>
          <a:xfrm>
            <a:off x="-609600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A3A703-1490-4F48-A3A2-CC1D41092C08}"/>
              </a:ext>
            </a:extLst>
          </p:cNvPr>
          <p:cNvSpPr/>
          <p:nvPr/>
        </p:nvSpPr>
        <p:spPr>
          <a:xfrm>
            <a:off x="6712118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Rectangle 2">
            <a:extLst>
              <a:ext uri="{FF2B5EF4-FFF2-40B4-BE49-F238E27FC236}">
                <a16:creationId xmlns:a16="http://schemas.microsoft.com/office/drawing/2014/main" id="{505830C7-A15E-45E5-9A97-AFE566AC9B6D}"/>
              </a:ext>
            </a:extLst>
          </p:cNvPr>
          <p:cNvSpPr/>
          <p:nvPr/>
        </p:nvSpPr>
        <p:spPr>
          <a:xfrm>
            <a:off x="6712118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83F9DAE0-D740-4CED-88B3-2B87AA8D8717}"/>
              </a:ext>
            </a:extLst>
          </p:cNvPr>
          <p:cNvSpPr/>
          <p:nvPr/>
        </p:nvSpPr>
        <p:spPr>
          <a:xfrm>
            <a:off x="6712118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537D90CC-1BCE-4CB0-A25E-E2F96CD3E770}"/>
              </a:ext>
            </a:extLst>
          </p:cNvPr>
          <p:cNvSpPr/>
          <p:nvPr/>
        </p:nvSpPr>
        <p:spPr>
          <a:xfrm>
            <a:off x="6712118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Rectangle 5">
            <a:extLst>
              <a:ext uri="{FF2B5EF4-FFF2-40B4-BE49-F238E27FC236}">
                <a16:creationId xmlns:a16="http://schemas.microsoft.com/office/drawing/2014/main" id="{16DE0527-7165-4A58-9FEA-B27BF9E57518}"/>
              </a:ext>
            </a:extLst>
          </p:cNvPr>
          <p:cNvSpPr/>
          <p:nvPr/>
        </p:nvSpPr>
        <p:spPr>
          <a:xfrm>
            <a:off x="6712118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Rectangle 6">
            <a:extLst>
              <a:ext uri="{FF2B5EF4-FFF2-40B4-BE49-F238E27FC236}">
                <a16:creationId xmlns:a16="http://schemas.microsoft.com/office/drawing/2014/main" id="{F82BFA27-2ED1-4A6E-A4BA-ACBB52A220AF}"/>
              </a:ext>
            </a:extLst>
          </p:cNvPr>
          <p:cNvSpPr/>
          <p:nvPr/>
        </p:nvSpPr>
        <p:spPr>
          <a:xfrm>
            <a:off x="782178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Rectangle 7">
            <a:extLst>
              <a:ext uri="{FF2B5EF4-FFF2-40B4-BE49-F238E27FC236}">
                <a16:creationId xmlns:a16="http://schemas.microsoft.com/office/drawing/2014/main" id="{6F0929F6-D6D5-40C9-B5B0-3AEC69B732D2}"/>
              </a:ext>
            </a:extLst>
          </p:cNvPr>
          <p:cNvSpPr/>
          <p:nvPr/>
        </p:nvSpPr>
        <p:spPr>
          <a:xfrm>
            <a:off x="782178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Rectangle 8">
            <a:extLst>
              <a:ext uri="{FF2B5EF4-FFF2-40B4-BE49-F238E27FC236}">
                <a16:creationId xmlns:a16="http://schemas.microsoft.com/office/drawing/2014/main" id="{DAA044A2-1EE6-447C-BC6A-E98F7B96DFA0}"/>
              </a:ext>
            </a:extLst>
          </p:cNvPr>
          <p:cNvSpPr/>
          <p:nvPr/>
        </p:nvSpPr>
        <p:spPr>
          <a:xfrm>
            <a:off x="782178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3562AAF7-645B-4452-BAB4-3A3EB96C4BA1}"/>
              </a:ext>
            </a:extLst>
          </p:cNvPr>
          <p:cNvSpPr/>
          <p:nvPr/>
        </p:nvSpPr>
        <p:spPr>
          <a:xfrm>
            <a:off x="782178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Rectangle 10">
            <a:extLst>
              <a:ext uri="{FF2B5EF4-FFF2-40B4-BE49-F238E27FC236}">
                <a16:creationId xmlns:a16="http://schemas.microsoft.com/office/drawing/2014/main" id="{FEB403BF-00C7-4814-AFE6-AB0E81DAEB55}"/>
              </a:ext>
            </a:extLst>
          </p:cNvPr>
          <p:cNvSpPr/>
          <p:nvPr/>
        </p:nvSpPr>
        <p:spPr>
          <a:xfrm>
            <a:off x="782178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DECD9C88-5C00-4D55-AA1E-84B912066B27}"/>
              </a:ext>
            </a:extLst>
          </p:cNvPr>
          <p:cNvSpPr/>
          <p:nvPr/>
        </p:nvSpPr>
        <p:spPr>
          <a:xfrm>
            <a:off x="893897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B4ECA6B9-F1B2-436A-BCF1-F7B77D4D9B15}"/>
              </a:ext>
            </a:extLst>
          </p:cNvPr>
          <p:cNvSpPr/>
          <p:nvPr/>
        </p:nvSpPr>
        <p:spPr>
          <a:xfrm>
            <a:off x="893897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E7999E41-8EAE-4AA3-AB52-76C8CB5CC770}"/>
              </a:ext>
            </a:extLst>
          </p:cNvPr>
          <p:cNvSpPr/>
          <p:nvPr/>
        </p:nvSpPr>
        <p:spPr>
          <a:xfrm>
            <a:off x="893897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B62DA996-7DD9-4612-8C9B-83F698B4638B}"/>
              </a:ext>
            </a:extLst>
          </p:cNvPr>
          <p:cNvSpPr/>
          <p:nvPr/>
        </p:nvSpPr>
        <p:spPr>
          <a:xfrm>
            <a:off x="893897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516861B8-98C3-408A-8057-93A3CA4FB4DE}"/>
              </a:ext>
            </a:extLst>
          </p:cNvPr>
          <p:cNvSpPr/>
          <p:nvPr/>
        </p:nvSpPr>
        <p:spPr>
          <a:xfrm>
            <a:off x="893897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3392C2CE-7EE5-4CAA-A905-5A52591197B8}"/>
              </a:ext>
            </a:extLst>
          </p:cNvPr>
          <p:cNvSpPr/>
          <p:nvPr/>
        </p:nvSpPr>
        <p:spPr>
          <a:xfrm>
            <a:off x="10053098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Rectangle 17">
            <a:extLst>
              <a:ext uri="{FF2B5EF4-FFF2-40B4-BE49-F238E27FC236}">
                <a16:creationId xmlns:a16="http://schemas.microsoft.com/office/drawing/2014/main" id="{5DB62E0A-62A7-4444-A07E-7031545D5B90}"/>
              </a:ext>
            </a:extLst>
          </p:cNvPr>
          <p:cNvSpPr/>
          <p:nvPr/>
        </p:nvSpPr>
        <p:spPr>
          <a:xfrm>
            <a:off x="10053098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Rectangle 18">
            <a:extLst>
              <a:ext uri="{FF2B5EF4-FFF2-40B4-BE49-F238E27FC236}">
                <a16:creationId xmlns:a16="http://schemas.microsoft.com/office/drawing/2014/main" id="{F58C4FFB-A3A7-4335-97B1-DA89E0C7827D}"/>
              </a:ext>
            </a:extLst>
          </p:cNvPr>
          <p:cNvSpPr/>
          <p:nvPr/>
        </p:nvSpPr>
        <p:spPr>
          <a:xfrm>
            <a:off x="10053098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Rectangle 19">
            <a:extLst>
              <a:ext uri="{FF2B5EF4-FFF2-40B4-BE49-F238E27FC236}">
                <a16:creationId xmlns:a16="http://schemas.microsoft.com/office/drawing/2014/main" id="{EE45D3D2-5F08-4E8C-9905-56B0A431917D}"/>
              </a:ext>
            </a:extLst>
          </p:cNvPr>
          <p:cNvSpPr/>
          <p:nvPr/>
        </p:nvSpPr>
        <p:spPr>
          <a:xfrm>
            <a:off x="10053098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Rectangle 20">
            <a:extLst>
              <a:ext uri="{FF2B5EF4-FFF2-40B4-BE49-F238E27FC236}">
                <a16:creationId xmlns:a16="http://schemas.microsoft.com/office/drawing/2014/main" id="{B473F21C-0647-4E46-AADA-6FCA1152F984}"/>
              </a:ext>
            </a:extLst>
          </p:cNvPr>
          <p:cNvSpPr/>
          <p:nvPr/>
        </p:nvSpPr>
        <p:spPr>
          <a:xfrm>
            <a:off x="10053098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</a:p>
        </p:txBody>
      </p:sp>
      <p:sp>
        <p:nvSpPr>
          <p:cNvPr id="145" name="Rectangle 21">
            <a:extLst>
              <a:ext uri="{FF2B5EF4-FFF2-40B4-BE49-F238E27FC236}">
                <a16:creationId xmlns:a16="http://schemas.microsoft.com/office/drawing/2014/main" id="{16CA777B-38E6-4566-818C-90C57787D2FA}"/>
              </a:ext>
            </a:extLst>
          </p:cNvPr>
          <p:cNvSpPr/>
          <p:nvPr/>
        </p:nvSpPr>
        <p:spPr>
          <a:xfrm>
            <a:off x="11166758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13565631-88C7-4203-93D0-186F3A079A7B}"/>
              </a:ext>
            </a:extLst>
          </p:cNvPr>
          <p:cNvSpPr/>
          <p:nvPr/>
        </p:nvSpPr>
        <p:spPr>
          <a:xfrm>
            <a:off x="11166758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Rectangle 23">
            <a:extLst>
              <a:ext uri="{FF2B5EF4-FFF2-40B4-BE49-F238E27FC236}">
                <a16:creationId xmlns:a16="http://schemas.microsoft.com/office/drawing/2014/main" id="{9A1F1680-9C54-481B-9818-50E00AAB4DF3}"/>
              </a:ext>
            </a:extLst>
          </p:cNvPr>
          <p:cNvSpPr/>
          <p:nvPr/>
        </p:nvSpPr>
        <p:spPr>
          <a:xfrm>
            <a:off x="11166758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Rectangle 24">
            <a:extLst>
              <a:ext uri="{FF2B5EF4-FFF2-40B4-BE49-F238E27FC236}">
                <a16:creationId xmlns:a16="http://schemas.microsoft.com/office/drawing/2014/main" id="{2E4ECFA5-D7BD-4266-A4CB-A0628FEB193E}"/>
              </a:ext>
            </a:extLst>
          </p:cNvPr>
          <p:cNvSpPr/>
          <p:nvPr/>
        </p:nvSpPr>
        <p:spPr>
          <a:xfrm>
            <a:off x="11166758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Rectangle 25">
            <a:extLst>
              <a:ext uri="{FF2B5EF4-FFF2-40B4-BE49-F238E27FC236}">
                <a16:creationId xmlns:a16="http://schemas.microsoft.com/office/drawing/2014/main" id="{0AA13ACB-B274-4661-8ACC-33B8928DF3A9}"/>
              </a:ext>
            </a:extLst>
          </p:cNvPr>
          <p:cNvSpPr/>
          <p:nvPr/>
        </p:nvSpPr>
        <p:spPr>
          <a:xfrm>
            <a:off x="11166758" y="2802505"/>
            <a:ext cx="1000481" cy="12243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0" name="Rectangle 26">
            <a:extLst>
              <a:ext uri="{FF2B5EF4-FFF2-40B4-BE49-F238E27FC236}">
                <a16:creationId xmlns:a16="http://schemas.microsoft.com/office/drawing/2014/main" id="{3639C367-54E5-45F0-BEF3-27DA65E9AA0C}"/>
              </a:ext>
            </a:extLst>
          </p:cNvPr>
          <p:cNvSpPr/>
          <p:nvPr/>
        </p:nvSpPr>
        <p:spPr>
          <a:xfrm>
            <a:off x="2639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Rectangle 27">
            <a:extLst>
              <a:ext uri="{FF2B5EF4-FFF2-40B4-BE49-F238E27FC236}">
                <a16:creationId xmlns:a16="http://schemas.microsoft.com/office/drawing/2014/main" id="{2EE647DC-FAEB-4580-87BD-99949894F6D5}"/>
              </a:ext>
            </a:extLst>
          </p:cNvPr>
          <p:cNvSpPr/>
          <p:nvPr/>
        </p:nvSpPr>
        <p:spPr>
          <a:xfrm>
            <a:off x="2639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2" name="Rectangle 28">
            <a:extLst>
              <a:ext uri="{FF2B5EF4-FFF2-40B4-BE49-F238E27FC236}">
                <a16:creationId xmlns:a16="http://schemas.microsoft.com/office/drawing/2014/main" id="{9B829996-C82D-4D5F-A1D3-DC4D7418D75F}"/>
              </a:ext>
            </a:extLst>
          </p:cNvPr>
          <p:cNvSpPr/>
          <p:nvPr/>
        </p:nvSpPr>
        <p:spPr>
          <a:xfrm>
            <a:off x="2639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Rectangle 29">
            <a:extLst>
              <a:ext uri="{FF2B5EF4-FFF2-40B4-BE49-F238E27FC236}">
                <a16:creationId xmlns:a16="http://schemas.microsoft.com/office/drawing/2014/main" id="{40FEE75D-9DB4-4D3B-A3D0-46E82139A207}"/>
              </a:ext>
            </a:extLst>
          </p:cNvPr>
          <p:cNvSpPr/>
          <p:nvPr/>
        </p:nvSpPr>
        <p:spPr>
          <a:xfrm>
            <a:off x="2639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Rectangle 30">
            <a:extLst>
              <a:ext uri="{FF2B5EF4-FFF2-40B4-BE49-F238E27FC236}">
                <a16:creationId xmlns:a16="http://schemas.microsoft.com/office/drawing/2014/main" id="{3D549F36-54DB-4207-9571-69B78E35AB35}"/>
              </a:ext>
            </a:extLst>
          </p:cNvPr>
          <p:cNvSpPr/>
          <p:nvPr/>
        </p:nvSpPr>
        <p:spPr>
          <a:xfrm>
            <a:off x="2639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Rectangle 31">
            <a:extLst>
              <a:ext uri="{FF2B5EF4-FFF2-40B4-BE49-F238E27FC236}">
                <a16:creationId xmlns:a16="http://schemas.microsoft.com/office/drawing/2014/main" id="{09282CC5-0470-4ACA-8BD4-3CA180A0AC33}"/>
              </a:ext>
            </a:extLst>
          </p:cNvPr>
          <p:cNvSpPr/>
          <p:nvPr/>
        </p:nvSpPr>
        <p:spPr>
          <a:xfrm>
            <a:off x="114005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Rectangle 32">
            <a:extLst>
              <a:ext uri="{FF2B5EF4-FFF2-40B4-BE49-F238E27FC236}">
                <a16:creationId xmlns:a16="http://schemas.microsoft.com/office/drawing/2014/main" id="{A470DD04-ADEB-405F-B5BE-029272934B9A}"/>
              </a:ext>
            </a:extLst>
          </p:cNvPr>
          <p:cNvSpPr/>
          <p:nvPr/>
        </p:nvSpPr>
        <p:spPr>
          <a:xfrm>
            <a:off x="114005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2" name="Rectangle 33">
            <a:extLst>
              <a:ext uri="{FF2B5EF4-FFF2-40B4-BE49-F238E27FC236}">
                <a16:creationId xmlns:a16="http://schemas.microsoft.com/office/drawing/2014/main" id="{63621E12-E40E-4BA5-AA40-033F8DC73E28}"/>
              </a:ext>
            </a:extLst>
          </p:cNvPr>
          <p:cNvSpPr/>
          <p:nvPr/>
        </p:nvSpPr>
        <p:spPr>
          <a:xfrm>
            <a:off x="114005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Rectangle 34">
            <a:extLst>
              <a:ext uri="{FF2B5EF4-FFF2-40B4-BE49-F238E27FC236}">
                <a16:creationId xmlns:a16="http://schemas.microsoft.com/office/drawing/2014/main" id="{91A363DA-ECDA-4D7F-93D2-799FEBA83B15}"/>
              </a:ext>
            </a:extLst>
          </p:cNvPr>
          <p:cNvSpPr/>
          <p:nvPr/>
        </p:nvSpPr>
        <p:spPr>
          <a:xfrm>
            <a:off x="114005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4" name="Rectangle 35">
            <a:extLst>
              <a:ext uri="{FF2B5EF4-FFF2-40B4-BE49-F238E27FC236}">
                <a16:creationId xmlns:a16="http://schemas.microsoft.com/office/drawing/2014/main" id="{52646973-DB39-4D6C-B1A1-0479F0097E45}"/>
              </a:ext>
            </a:extLst>
          </p:cNvPr>
          <p:cNvSpPr/>
          <p:nvPr/>
        </p:nvSpPr>
        <p:spPr>
          <a:xfrm>
            <a:off x="114005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0" name="Rectangle 36">
            <a:extLst>
              <a:ext uri="{FF2B5EF4-FFF2-40B4-BE49-F238E27FC236}">
                <a16:creationId xmlns:a16="http://schemas.microsoft.com/office/drawing/2014/main" id="{1B9AA133-A0EA-4C73-A584-7AB93D286110}"/>
              </a:ext>
            </a:extLst>
          </p:cNvPr>
          <p:cNvSpPr/>
          <p:nvPr/>
        </p:nvSpPr>
        <p:spPr>
          <a:xfrm>
            <a:off x="225371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1" name="Rectangle 37">
            <a:extLst>
              <a:ext uri="{FF2B5EF4-FFF2-40B4-BE49-F238E27FC236}">
                <a16:creationId xmlns:a16="http://schemas.microsoft.com/office/drawing/2014/main" id="{4369EE2C-9273-4115-8777-4D84283161A1}"/>
              </a:ext>
            </a:extLst>
          </p:cNvPr>
          <p:cNvSpPr/>
          <p:nvPr/>
        </p:nvSpPr>
        <p:spPr>
          <a:xfrm>
            <a:off x="225371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Rectangle 43">
            <a:extLst>
              <a:ext uri="{FF2B5EF4-FFF2-40B4-BE49-F238E27FC236}">
                <a16:creationId xmlns:a16="http://schemas.microsoft.com/office/drawing/2014/main" id="{65EECA85-5A28-4AF8-A468-A398016D64DE}"/>
              </a:ext>
            </a:extLst>
          </p:cNvPr>
          <p:cNvSpPr/>
          <p:nvPr/>
        </p:nvSpPr>
        <p:spPr>
          <a:xfrm>
            <a:off x="338244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2" name="Rectangle 38">
            <a:extLst>
              <a:ext uri="{FF2B5EF4-FFF2-40B4-BE49-F238E27FC236}">
                <a16:creationId xmlns:a16="http://schemas.microsoft.com/office/drawing/2014/main" id="{3E69E851-4A9A-4991-B54D-A4A755DD5AC7}"/>
              </a:ext>
            </a:extLst>
          </p:cNvPr>
          <p:cNvSpPr/>
          <p:nvPr/>
        </p:nvSpPr>
        <p:spPr>
          <a:xfrm>
            <a:off x="225371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3" name="Rectangle 39">
            <a:extLst>
              <a:ext uri="{FF2B5EF4-FFF2-40B4-BE49-F238E27FC236}">
                <a16:creationId xmlns:a16="http://schemas.microsoft.com/office/drawing/2014/main" id="{3F82406C-F53D-4A8E-A504-0C88B2DDA93E}"/>
              </a:ext>
            </a:extLst>
          </p:cNvPr>
          <p:cNvSpPr/>
          <p:nvPr/>
        </p:nvSpPr>
        <p:spPr>
          <a:xfrm>
            <a:off x="225371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Rectangle 40">
            <a:extLst>
              <a:ext uri="{FF2B5EF4-FFF2-40B4-BE49-F238E27FC236}">
                <a16:creationId xmlns:a16="http://schemas.microsoft.com/office/drawing/2014/main" id="{A655DC23-325F-4D17-A80D-2B103D1E3846}"/>
              </a:ext>
            </a:extLst>
          </p:cNvPr>
          <p:cNvSpPr/>
          <p:nvPr/>
        </p:nvSpPr>
        <p:spPr>
          <a:xfrm>
            <a:off x="225371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0" name="Rectangle 41">
            <a:extLst>
              <a:ext uri="{FF2B5EF4-FFF2-40B4-BE49-F238E27FC236}">
                <a16:creationId xmlns:a16="http://schemas.microsoft.com/office/drawing/2014/main" id="{BDB02E01-C3FE-4D23-B88E-67474A49C537}"/>
              </a:ext>
            </a:extLst>
          </p:cNvPr>
          <p:cNvSpPr/>
          <p:nvPr/>
        </p:nvSpPr>
        <p:spPr>
          <a:xfrm>
            <a:off x="338244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Rectangle 42">
            <a:extLst>
              <a:ext uri="{FF2B5EF4-FFF2-40B4-BE49-F238E27FC236}">
                <a16:creationId xmlns:a16="http://schemas.microsoft.com/office/drawing/2014/main" id="{326CC7FA-193D-4177-AE62-83B78E65B44F}"/>
              </a:ext>
            </a:extLst>
          </p:cNvPr>
          <p:cNvSpPr/>
          <p:nvPr/>
        </p:nvSpPr>
        <p:spPr>
          <a:xfrm>
            <a:off x="338244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3" name="Rectangle 44">
            <a:extLst>
              <a:ext uri="{FF2B5EF4-FFF2-40B4-BE49-F238E27FC236}">
                <a16:creationId xmlns:a16="http://schemas.microsoft.com/office/drawing/2014/main" id="{00462E58-C84A-4F36-97E2-779B72B10A73}"/>
              </a:ext>
            </a:extLst>
          </p:cNvPr>
          <p:cNvSpPr/>
          <p:nvPr/>
        </p:nvSpPr>
        <p:spPr>
          <a:xfrm>
            <a:off x="338244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4" name="Rectangle 45">
            <a:extLst>
              <a:ext uri="{FF2B5EF4-FFF2-40B4-BE49-F238E27FC236}">
                <a16:creationId xmlns:a16="http://schemas.microsoft.com/office/drawing/2014/main" id="{C5B72C59-48A6-4E42-BEF1-B48DCA86349B}"/>
              </a:ext>
            </a:extLst>
          </p:cNvPr>
          <p:cNvSpPr/>
          <p:nvPr/>
        </p:nvSpPr>
        <p:spPr>
          <a:xfrm>
            <a:off x="338244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5" name="Rectangle 46">
            <a:extLst>
              <a:ext uri="{FF2B5EF4-FFF2-40B4-BE49-F238E27FC236}">
                <a16:creationId xmlns:a16="http://schemas.microsoft.com/office/drawing/2014/main" id="{44E02AF4-F3B8-44DB-BCFC-EEC91DFA0B0B}"/>
              </a:ext>
            </a:extLst>
          </p:cNvPr>
          <p:cNvSpPr/>
          <p:nvPr/>
        </p:nvSpPr>
        <p:spPr>
          <a:xfrm>
            <a:off x="4490830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6" name="Rectangle 47">
            <a:extLst>
              <a:ext uri="{FF2B5EF4-FFF2-40B4-BE49-F238E27FC236}">
                <a16:creationId xmlns:a16="http://schemas.microsoft.com/office/drawing/2014/main" id="{076C56F6-D6A6-4EBE-B3CE-517051A100E8}"/>
              </a:ext>
            </a:extLst>
          </p:cNvPr>
          <p:cNvSpPr/>
          <p:nvPr/>
        </p:nvSpPr>
        <p:spPr>
          <a:xfrm>
            <a:off x="4490830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Rectangle 48">
            <a:extLst>
              <a:ext uri="{FF2B5EF4-FFF2-40B4-BE49-F238E27FC236}">
                <a16:creationId xmlns:a16="http://schemas.microsoft.com/office/drawing/2014/main" id="{0A319409-6C20-4C67-8649-91AA60B0A918}"/>
              </a:ext>
            </a:extLst>
          </p:cNvPr>
          <p:cNvSpPr/>
          <p:nvPr/>
        </p:nvSpPr>
        <p:spPr>
          <a:xfrm>
            <a:off x="4490830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Rectangle 49">
            <a:extLst>
              <a:ext uri="{FF2B5EF4-FFF2-40B4-BE49-F238E27FC236}">
                <a16:creationId xmlns:a16="http://schemas.microsoft.com/office/drawing/2014/main" id="{96048648-F2B1-49BA-94FE-CC918E5CEFA3}"/>
              </a:ext>
            </a:extLst>
          </p:cNvPr>
          <p:cNvSpPr/>
          <p:nvPr/>
        </p:nvSpPr>
        <p:spPr>
          <a:xfrm>
            <a:off x="4490830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Rectangle 51">
            <a:extLst>
              <a:ext uri="{FF2B5EF4-FFF2-40B4-BE49-F238E27FC236}">
                <a16:creationId xmlns:a16="http://schemas.microsoft.com/office/drawing/2014/main" id="{6369CFD1-97C6-4400-8F85-A36B152A728D}"/>
              </a:ext>
            </a:extLst>
          </p:cNvPr>
          <p:cNvSpPr/>
          <p:nvPr/>
        </p:nvSpPr>
        <p:spPr>
          <a:xfrm>
            <a:off x="5594696" y="547542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Rectangle 52">
            <a:extLst>
              <a:ext uri="{FF2B5EF4-FFF2-40B4-BE49-F238E27FC236}">
                <a16:creationId xmlns:a16="http://schemas.microsoft.com/office/drawing/2014/main" id="{FDCA8188-A5CC-48B2-AD74-2E678B15A7CA}"/>
              </a:ext>
            </a:extLst>
          </p:cNvPr>
          <p:cNvSpPr/>
          <p:nvPr/>
        </p:nvSpPr>
        <p:spPr>
          <a:xfrm>
            <a:off x="5594696" y="146135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Rectangle 53">
            <a:extLst>
              <a:ext uri="{FF2B5EF4-FFF2-40B4-BE49-F238E27FC236}">
                <a16:creationId xmlns:a16="http://schemas.microsoft.com/office/drawing/2014/main" id="{2D610449-E935-4291-BEAC-64F9FB3D5EAA}"/>
              </a:ext>
            </a:extLst>
          </p:cNvPr>
          <p:cNvSpPr/>
          <p:nvPr/>
        </p:nvSpPr>
        <p:spPr>
          <a:xfrm>
            <a:off x="5594696" y="129932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Rectangle 54">
            <a:extLst>
              <a:ext uri="{FF2B5EF4-FFF2-40B4-BE49-F238E27FC236}">
                <a16:creationId xmlns:a16="http://schemas.microsoft.com/office/drawing/2014/main" id="{41C14566-3F59-450B-818C-1A6C190BFBE6}"/>
              </a:ext>
            </a:extLst>
          </p:cNvPr>
          <p:cNvSpPr/>
          <p:nvPr/>
        </p:nvSpPr>
        <p:spPr>
          <a:xfrm>
            <a:off x="5594696" y="4140274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Rectangle 55">
            <a:extLst>
              <a:ext uri="{FF2B5EF4-FFF2-40B4-BE49-F238E27FC236}">
                <a16:creationId xmlns:a16="http://schemas.microsoft.com/office/drawing/2014/main" id="{D667CC5F-8A43-49CF-8A34-0314C642674D}"/>
              </a:ext>
            </a:extLst>
          </p:cNvPr>
          <p:cNvSpPr/>
          <p:nvPr/>
        </p:nvSpPr>
        <p:spPr>
          <a:xfrm>
            <a:off x="5594696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0" name="Rectangle 50">
            <a:extLst>
              <a:ext uri="{FF2B5EF4-FFF2-40B4-BE49-F238E27FC236}">
                <a16:creationId xmlns:a16="http://schemas.microsoft.com/office/drawing/2014/main" id="{BE4DAC42-0249-434E-AC48-3997C50F962A}"/>
              </a:ext>
            </a:extLst>
          </p:cNvPr>
          <p:cNvSpPr/>
          <p:nvPr/>
        </p:nvSpPr>
        <p:spPr>
          <a:xfrm>
            <a:off x="4490830" y="280250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R1">
            <a:extLst>
              <a:ext uri="{FF2B5EF4-FFF2-40B4-BE49-F238E27FC236}">
                <a16:creationId xmlns:a16="http://schemas.microsoft.com/office/drawing/2014/main" id="{F18A78D6-0EC5-464F-A283-F21CEA53AC4B}"/>
              </a:ext>
            </a:extLst>
          </p:cNvPr>
          <p:cNvSpPr/>
          <p:nvPr/>
        </p:nvSpPr>
        <p:spPr>
          <a:xfrm>
            <a:off x="6712118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R2">
            <a:extLst>
              <a:ext uri="{FF2B5EF4-FFF2-40B4-BE49-F238E27FC236}">
                <a16:creationId xmlns:a16="http://schemas.microsoft.com/office/drawing/2014/main" id="{20237678-78BB-4CA6-AA5E-A27EBB62A0EA}"/>
              </a:ext>
            </a:extLst>
          </p:cNvPr>
          <p:cNvSpPr/>
          <p:nvPr/>
        </p:nvSpPr>
        <p:spPr>
          <a:xfrm>
            <a:off x="6712118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R3">
            <a:extLst>
              <a:ext uri="{FF2B5EF4-FFF2-40B4-BE49-F238E27FC236}">
                <a16:creationId xmlns:a16="http://schemas.microsoft.com/office/drawing/2014/main" id="{D9F3B05C-80EF-4E2D-B431-5300D061F3BD}"/>
              </a:ext>
            </a:extLst>
          </p:cNvPr>
          <p:cNvSpPr/>
          <p:nvPr/>
        </p:nvSpPr>
        <p:spPr>
          <a:xfrm>
            <a:off x="6712118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R4">
            <a:extLst>
              <a:ext uri="{FF2B5EF4-FFF2-40B4-BE49-F238E27FC236}">
                <a16:creationId xmlns:a16="http://schemas.microsoft.com/office/drawing/2014/main" id="{20311C0A-0C89-43A3-BB05-B59787DA2F72}"/>
              </a:ext>
            </a:extLst>
          </p:cNvPr>
          <p:cNvSpPr/>
          <p:nvPr/>
        </p:nvSpPr>
        <p:spPr>
          <a:xfrm>
            <a:off x="6712118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R5">
            <a:extLst>
              <a:ext uri="{FF2B5EF4-FFF2-40B4-BE49-F238E27FC236}">
                <a16:creationId xmlns:a16="http://schemas.microsoft.com/office/drawing/2014/main" id="{734D8BB6-DE95-474E-BAF8-DA196FE566E5}"/>
              </a:ext>
            </a:extLst>
          </p:cNvPr>
          <p:cNvSpPr/>
          <p:nvPr/>
        </p:nvSpPr>
        <p:spPr>
          <a:xfrm>
            <a:off x="6712118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R6">
            <a:extLst>
              <a:ext uri="{FF2B5EF4-FFF2-40B4-BE49-F238E27FC236}">
                <a16:creationId xmlns:a16="http://schemas.microsoft.com/office/drawing/2014/main" id="{C99693BE-81AC-4507-9090-61B5D1DABF66}"/>
              </a:ext>
            </a:extLst>
          </p:cNvPr>
          <p:cNvSpPr/>
          <p:nvPr/>
        </p:nvSpPr>
        <p:spPr>
          <a:xfrm>
            <a:off x="782178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7" name="R7">
            <a:extLst>
              <a:ext uri="{FF2B5EF4-FFF2-40B4-BE49-F238E27FC236}">
                <a16:creationId xmlns:a16="http://schemas.microsoft.com/office/drawing/2014/main" id="{133D6E6B-35EE-4ED7-9431-6A0553884BDC}"/>
              </a:ext>
            </a:extLst>
          </p:cNvPr>
          <p:cNvSpPr/>
          <p:nvPr/>
        </p:nvSpPr>
        <p:spPr>
          <a:xfrm>
            <a:off x="782178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R8">
            <a:extLst>
              <a:ext uri="{FF2B5EF4-FFF2-40B4-BE49-F238E27FC236}">
                <a16:creationId xmlns:a16="http://schemas.microsoft.com/office/drawing/2014/main" id="{1816C07F-D1C5-4A3F-A837-9399E6916701}"/>
              </a:ext>
            </a:extLst>
          </p:cNvPr>
          <p:cNvSpPr/>
          <p:nvPr/>
        </p:nvSpPr>
        <p:spPr>
          <a:xfrm>
            <a:off x="782178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R9">
            <a:extLst>
              <a:ext uri="{FF2B5EF4-FFF2-40B4-BE49-F238E27FC236}">
                <a16:creationId xmlns:a16="http://schemas.microsoft.com/office/drawing/2014/main" id="{450FCA0A-036B-4B73-B68F-7320C14AD346}"/>
              </a:ext>
            </a:extLst>
          </p:cNvPr>
          <p:cNvSpPr/>
          <p:nvPr/>
        </p:nvSpPr>
        <p:spPr>
          <a:xfrm>
            <a:off x="782178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R10">
            <a:extLst>
              <a:ext uri="{FF2B5EF4-FFF2-40B4-BE49-F238E27FC236}">
                <a16:creationId xmlns:a16="http://schemas.microsoft.com/office/drawing/2014/main" id="{AC86CB86-A145-4804-8294-C8681BD8EDE1}"/>
              </a:ext>
            </a:extLst>
          </p:cNvPr>
          <p:cNvSpPr/>
          <p:nvPr/>
        </p:nvSpPr>
        <p:spPr>
          <a:xfrm>
            <a:off x="782178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R11">
            <a:extLst>
              <a:ext uri="{FF2B5EF4-FFF2-40B4-BE49-F238E27FC236}">
                <a16:creationId xmlns:a16="http://schemas.microsoft.com/office/drawing/2014/main" id="{6B2E5CFC-6447-477B-B123-FD081D60B4F8}"/>
              </a:ext>
            </a:extLst>
          </p:cNvPr>
          <p:cNvSpPr/>
          <p:nvPr/>
        </p:nvSpPr>
        <p:spPr>
          <a:xfrm>
            <a:off x="893897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R12">
            <a:extLst>
              <a:ext uri="{FF2B5EF4-FFF2-40B4-BE49-F238E27FC236}">
                <a16:creationId xmlns:a16="http://schemas.microsoft.com/office/drawing/2014/main" id="{7F0011F0-DA6A-404F-80B6-6BAC8C999388}"/>
              </a:ext>
            </a:extLst>
          </p:cNvPr>
          <p:cNvSpPr/>
          <p:nvPr/>
        </p:nvSpPr>
        <p:spPr>
          <a:xfrm>
            <a:off x="893897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R13">
            <a:extLst>
              <a:ext uri="{FF2B5EF4-FFF2-40B4-BE49-F238E27FC236}">
                <a16:creationId xmlns:a16="http://schemas.microsoft.com/office/drawing/2014/main" id="{2C8B3FE7-85B5-46D6-AEB0-AC82696ACE41}"/>
              </a:ext>
            </a:extLst>
          </p:cNvPr>
          <p:cNvSpPr/>
          <p:nvPr/>
        </p:nvSpPr>
        <p:spPr>
          <a:xfrm>
            <a:off x="893897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R14">
            <a:extLst>
              <a:ext uri="{FF2B5EF4-FFF2-40B4-BE49-F238E27FC236}">
                <a16:creationId xmlns:a16="http://schemas.microsoft.com/office/drawing/2014/main" id="{1468068E-3E9A-49E4-A9A5-F42EE5A8516C}"/>
              </a:ext>
            </a:extLst>
          </p:cNvPr>
          <p:cNvSpPr/>
          <p:nvPr/>
        </p:nvSpPr>
        <p:spPr>
          <a:xfrm>
            <a:off x="893897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R15">
            <a:extLst>
              <a:ext uri="{FF2B5EF4-FFF2-40B4-BE49-F238E27FC236}">
                <a16:creationId xmlns:a16="http://schemas.microsoft.com/office/drawing/2014/main" id="{6FE337BB-A123-4465-872A-60FEBCB3EE28}"/>
              </a:ext>
            </a:extLst>
          </p:cNvPr>
          <p:cNvSpPr/>
          <p:nvPr/>
        </p:nvSpPr>
        <p:spPr>
          <a:xfrm>
            <a:off x="893897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R16">
            <a:extLst>
              <a:ext uri="{FF2B5EF4-FFF2-40B4-BE49-F238E27FC236}">
                <a16:creationId xmlns:a16="http://schemas.microsoft.com/office/drawing/2014/main" id="{DAB7AEBA-9519-45C0-A1B0-53FCCBAB2646}"/>
              </a:ext>
            </a:extLst>
          </p:cNvPr>
          <p:cNvSpPr/>
          <p:nvPr/>
        </p:nvSpPr>
        <p:spPr>
          <a:xfrm>
            <a:off x="10053098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R17">
            <a:extLst>
              <a:ext uri="{FF2B5EF4-FFF2-40B4-BE49-F238E27FC236}">
                <a16:creationId xmlns:a16="http://schemas.microsoft.com/office/drawing/2014/main" id="{CB07DAF4-745E-44D4-AC85-4F0115BE5D00}"/>
              </a:ext>
            </a:extLst>
          </p:cNvPr>
          <p:cNvSpPr/>
          <p:nvPr/>
        </p:nvSpPr>
        <p:spPr>
          <a:xfrm>
            <a:off x="10053098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R18">
            <a:extLst>
              <a:ext uri="{FF2B5EF4-FFF2-40B4-BE49-F238E27FC236}">
                <a16:creationId xmlns:a16="http://schemas.microsoft.com/office/drawing/2014/main" id="{07D424FA-1C3A-43B4-A0D5-464511BB4912}"/>
              </a:ext>
            </a:extLst>
          </p:cNvPr>
          <p:cNvSpPr/>
          <p:nvPr/>
        </p:nvSpPr>
        <p:spPr>
          <a:xfrm>
            <a:off x="10053098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R19">
            <a:extLst>
              <a:ext uri="{FF2B5EF4-FFF2-40B4-BE49-F238E27FC236}">
                <a16:creationId xmlns:a16="http://schemas.microsoft.com/office/drawing/2014/main" id="{2B62D44D-E0CB-499E-85D9-DC1388CB5D60}"/>
              </a:ext>
            </a:extLst>
          </p:cNvPr>
          <p:cNvSpPr/>
          <p:nvPr/>
        </p:nvSpPr>
        <p:spPr>
          <a:xfrm>
            <a:off x="10053098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R20">
            <a:extLst>
              <a:ext uri="{FF2B5EF4-FFF2-40B4-BE49-F238E27FC236}">
                <a16:creationId xmlns:a16="http://schemas.microsoft.com/office/drawing/2014/main" id="{2133E8C2-3D19-43D8-B928-5FD58F05B02F}"/>
              </a:ext>
            </a:extLst>
          </p:cNvPr>
          <p:cNvSpPr/>
          <p:nvPr/>
        </p:nvSpPr>
        <p:spPr>
          <a:xfrm>
            <a:off x="10053098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1" name="R21">
            <a:extLst>
              <a:ext uri="{FF2B5EF4-FFF2-40B4-BE49-F238E27FC236}">
                <a16:creationId xmlns:a16="http://schemas.microsoft.com/office/drawing/2014/main" id="{A81D8243-6892-480C-8235-162739CCE078}"/>
              </a:ext>
            </a:extLst>
          </p:cNvPr>
          <p:cNvSpPr/>
          <p:nvPr/>
        </p:nvSpPr>
        <p:spPr>
          <a:xfrm>
            <a:off x="11166758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R22">
            <a:extLst>
              <a:ext uri="{FF2B5EF4-FFF2-40B4-BE49-F238E27FC236}">
                <a16:creationId xmlns:a16="http://schemas.microsoft.com/office/drawing/2014/main" id="{CAF86152-B562-490C-A6D5-CAA8EA7B9063}"/>
              </a:ext>
            </a:extLst>
          </p:cNvPr>
          <p:cNvSpPr/>
          <p:nvPr/>
        </p:nvSpPr>
        <p:spPr>
          <a:xfrm>
            <a:off x="11166758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R23">
            <a:extLst>
              <a:ext uri="{FF2B5EF4-FFF2-40B4-BE49-F238E27FC236}">
                <a16:creationId xmlns:a16="http://schemas.microsoft.com/office/drawing/2014/main" id="{81FAA4CC-C045-47BE-B0FB-0E396A2DA6B1}"/>
              </a:ext>
            </a:extLst>
          </p:cNvPr>
          <p:cNvSpPr/>
          <p:nvPr/>
        </p:nvSpPr>
        <p:spPr>
          <a:xfrm>
            <a:off x="11166758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R24">
            <a:extLst>
              <a:ext uri="{FF2B5EF4-FFF2-40B4-BE49-F238E27FC236}">
                <a16:creationId xmlns:a16="http://schemas.microsoft.com/office/drawing/2014/main" id="{3CC7EEB9-5E4A-4CAB-8CD9-FCD9765F8C3C}"/>
              </a:ext>
            </a:extLst>
          </p:cNvPr>
          <p:cNvSpPr/>
          <p:nvPr/>
        </p:nvSpPr>
        <p:spPr>
          <a:xfrm>
            <a:off x="11166758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5" name="R25">
            <a:extLst>
              <a:ext uri="{FF2B5EF4-FFF2-40B4-BE49-F238E27FC236}">
                <a16:creationId xmlns:a16="http://schemas.microsoft.com/office/drawing/2014/main" id="{27CF0E98-9873-43C8-B9D2-6FEA76E9BFD7}"/>
              </a:ext>
            </a:extLst>
          </p:cNvPr>
          <p:cNvSpPr/>
          <p:nvPr/>
        </p:nvSpPr>
        <p:spPr>
          <a:xfrm>
            <a:off x="11166758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R26">
            <a:extLst>
              <a:ext uri="{FF2B5EF4-FFF2-40B4-BE49-F238E27FC236}">
                <a16:creationId xmlns:a16="http://schemas.microsoft.com/office/drawing/2014/main" id="{0127E8AE-0510-4C0A-B802-8D32D408BED7}"/>
              </a:ext>
            </a:extLst>
          </p:cNvPr>
          <p:cNvSpPr/>
          <p:nvPr/>
        </p:nvSpPr>
        <p:spPr>
          <a:xfrm>
            <a:off x="2639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7" name="R27">
            <a:extLst>
              <a:ext uri="{FF2B5EF4-FFF2-40B4-BE49-F238E27FC236}">
                <a16:creationId xmlns:a16="http://schemas.microsoft.com/office/drawing/2014/main" id="{F195F470-E70A-4250-B2BC-EF63FBFAA474}"/>
              </a:ext>
            </a:extLst>
          </p:cNvPr>
          <p:cNvSpPr/>
          <p:nvPr/>
        </p:nvSpPr>
        <p:spPr>
          <a:xfrm>
            <a:off x="2639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8" name="R28">
            <a:extLst>
              <a:ext uri="{FF2B5EF4-FFF2-40B4-BE49-F238E27FC236}">
                <a16:creationId xmlns:a16="http://schemas.microsoft.com/office/drawing/2014/main" id="{B7346683-5DFB-404E-A2EB-B1AAC1BACB26}"/>
              </a:ext>
            </a:extLst>
          </p:cNvPr>
          <p:cNvSpPr/>
          <p:nvPr/>
        </p:nvSpPr>
        <p:spPr>
          <a:xfrm>
            <a:off x="2639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9" name="R29">
            <a:extLst>
              <a:ext uri="{FF2B5EF4-FFF2-40B4-BE49-F238E27FC236}">
                <a16:creationId xmlns:a16="http://schemas.microsoft.com/office/drawing/2014/main" id="{1C5BB0EC-D454-4A93-AC62-66618C101C29}"/>
              </a:ext>
            </a:extLst>
          </p:cNvPr>
          <p:cNvSpPr/>
          <p:nvPr/>
        </p:nvSpPr>
        <p:spPr>
          <a:xfrm>
            <a:off x="2639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0" name="R30">
            <a:extLst>
              <a:ext uri="{FF2B5EF4-FFF2-40B4-BE49-F238E27FC236}">
                <a16:creationId xmlns:a16="http://schemas.microsoft.com/office/drawing/2014/main" id="{2C34EDE9-25E6-470C-A04D-F6027B337EC8}"/>
              </a:ext>
            </a:extLst>
          </p:cNvPr>
          <p:cNvSpPr/>
          <p:nvPr/>
        </p:nvSpPr>
        <p:spPr>
          <a:xfrm>
            <a:off x="2639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1" name="R31">
            <a:extLst>
              <a:ext uri="{FF2B5EF4-FFF2-40B4-BE49-F238E27FC236}">
                <a16:creationId xmlns:a16="http://schemas.microsoft.com/office/drawing/2014/main" id="{A0B4EE62-FA4D-470F-8467-BFD63FC8DDD8}"/>
              </a:ext>
            </a:extLst>
          </p:cNvPr>
          <p:cNvSpPr/>
          <p:nvPr/>
        </p:nvSpPr>
        <p:spPr>
          <a:xfrm>
            <a:off x="114005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R32">
            <a:extLst>
              <a:ext uri="{FF2B5EF4-FFF2-40B4-BE49-F238E27FC236}">
                <a16:creationId xmlns:a16="http://schemas.microsoft.com/office/drawing/2014/main" id="{2FCA5934-EB29-4B6B-9876-06D5F0912B50}"/>
              </a:ext>
            </a:extLst>
          </p:cNvPr>
          <p:cNvSpPr/>
          <p:nvPr/>
        </p:nvSpPr>
        <p:spPr>
          <a:xfrm>
            <a:off x="114005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3" name="R33">
            <a:extLst>
              <a:ext uri="{FF2B5EF4-FFF2-40B4-BE49-F238E27FC236}">
                <a16:creationId xmlns:a16="http://schemas.microsoft.com/office/drawing/2014/main" id="{6B096824-9B48-4A07-8977-B80553582D0C}"/>
              </a:ext>
            </a:extLst>
          </p:cNvPr>
          <p:cNvSpPr/>
          <p:nvPr/>
        </p:nvSpPr>
        <p:spPr>
          <a:xfrm>
            <a:off x="114005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4" name="R34">
            <a:extLst>
              <a:ext uri="{FF2B5EF4-FFF2-40B4-BE49-F238E27FC236}">
                <a16:creationId xmlns:a16="http://schemas.microsoft.com/office/drawing/2014/main" id="{67A3F150-FA6E-4DF5-B7F1-994648688A8A}"/>
              </a:ext>
            </a:extLst>
          </p:cNvPr>
          <p:cNvSpPr/>
          <p:nvPr/>
        </p:nvSpPr>
        <p:spPr>
          <a:xfrm>
            <a:off x="114005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5" name="R35">
            <a:extLst>
              <a:ext uri="{FF2B5EF4-FFF2-40B4-BE49-F238E27FC236}">
                <a16:creationId xmlns:a16="http://schemas.microsoft.com/office/drawing/2014/main" id="{F7499CC9-2D8E-445D-9247-F20C5947C7B2}"/>
              </a:ext>
            </a:extLst>
          </p:cNvPr>
          <p:cNvSpPr/>
          <p:nvPr/>
        </p:nvSpPr>
        <p:spPr>
          <a:xfrm>
            <a:off x="114005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1" name="R41">
            <a:extLst>
              <a:ext uri="{FF2B5EF4-FFF2-40B4-BE49-F238E27FC236}">
                <a16:creationId xmlns:a16="http://schemas.microsoft.com/office/drawing/2014/main" id="{3CD43F39-6C6E-4F78-B326-CABD0AA154F8}"/>
              </a:ext>
            </a:extLst>
          </p:cNvPr>
          <p:cNvSpPr/>
          <p:nvPr/>
        </p:nvSpPr>
        <p:spPr>
          <a:xfrm>
            <a:off x="338244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2" name="R42">
            <a:extLst>
              <a:ext uri="{FF2B5EF4-FFF2-40B4-BE49-F238E27FC236}">
                <a16:creationId xmlns:a16="http://schemas.microsoft.com/office/drawing/2014/main" id="{56B5CC8B-6AE8-4A52-A179-EED1B2F7A051}"/>
              </a:ext>
            </a:extLst>
          </p:cNvPr>
          <p:cNvSpPr/>
          <p:nvPr/>
        </p:nvSpPr>
        <p:spPr>
          <a:xfrm>
            <a:off x="338244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3" name="R43">
            <a:extLst>
              <a:ext uri="{FF2B5EF4-FFF2-40B4-BE49-F238E27FC236}">
                <a16:creationId xmlns:a16="http://schemas.microsoft.com/office/drawing/2014/main" id="{882416BB-903D-4C80-98AD-630FB6BA97D6}"/>
              </a:ext>
            </a:extLst>
          </p:cNvPr>
          <p:cNvSpPr/>
          <p:nvPr/>
        </p:nvSpPr>
        <p:spPr>
          <a:xfrm>
            <a:off x="338244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4" name="R44 A">
            <a:extLst>
              <a:ext uri="{FF2B5EF4-FFF2-40B4-BE49-F238E27FC236}">
                <a16:creationId xmlns:a16="http://schemas.microsoft.com/office/drawing/2014/main" id="{FFF4BEC9-AF0D-49FC-B248-879232F15B3C}"/>
              </a:ext>
            </a:extLst>
          </p:cNvPr>
          <p:cNvSpPr/>
          <p:nvPr/>
        </p:nvSpPr>
        <p:spPr>
          <a:xfrm>
            <a:off x="338244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5" name="R45">
            <a:extLst>
              <a:ext uri="{FF2B5EF4-FFF2-40B4-BE49-F238E27FC236}">
                <a16:creationId xmlns:a16="http://schemas.microsoft.com/office/drawing/2014/main" id="{1AB73549-59DF-42FC-9848-C9CFB658BB0F}"/>
              </a:ext>
            </a:extLst>
          </p:cNvPr>
          <p:cNvSpPr/>
          <p:nvPr/>
        </p:nvSpPr>
        <p:spPr>
          <a:xfrm>
            <a:off x="338244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6" name="R46">
            <a:extLst>
              <a:ext uri="{FF2B5EF4-FFF2-40B4-BE49-F238E27FC236}">
                <a16:creationId xmlns:a16="http://schemas.microsoft.com/office/drawing/2014/main" id="{AD26CB4D-43DE-4847-8CD9-59F3CBBDA6AC}"/>
              </a:ext>
            </a:extLst>
          </p:cNvPr>
          <p:cNvSpPr/>
          <p:nvPr/>
        </p:nvSpPr>
        <p:spPr>
          <a:xfrm>
            <a:off x="4490830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7" name="R47">
            <a:extLst>
              <a:ext uri="{FF2B5EF4-FFF2-40B4-BE49-F238E27FC236}">
                <a16:creationId xmlns:a16="http://schemas.microsoft.com/office/drawing/2014/main" id="{05B0A1D4-A90A-48D5-905E-DC097010D6E6}"/>
              </a:ext>
            </a:extLst>
          </p:cNvPr>
          <p:cNvSpPr/>
          <p:nvPr/>
        </p:nvSpPr>
        <p:spPr>
          <a:xfrm>
            <a:off x="4490830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8" name="R48">
            <a:extLst>
              <a:ext uri="{FF2B5EF4-FFF2-40B4-BE49-F238E27FC236}">
                <a16:creationId xmlns:a16="http://schemas.microsoft.com/office/drawing/2014/main" id="{C686EA10-F267-4FAC-BDCE-9AED9EAB82A4}"/>
              </a:ext>
            </a:extLst>
          </p:cNvPr>
          <p:cNvSpPr/>
          <p:nvPr/>
        </p:nvSpPr>
        <p:spPr>
          <a:xfrm>
            <a:off x="4490830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9" name="R49">
            <a:extLst>
              <a:ext uri="{FF2B5EF4-FFF2-40B4-BE49-F238E27FC236}">
                <a16:creationId xmlns:a16="http://schemas.microsoft.com/office/drawing/2014/main" id="{BA817A29-A08C-449A-9BD2-B06084708E7F}"/>
              </a:ext>
            </a:extLst>
          </p:cNvPr>
          <p:cNvSpPr/>
          <p:nvPr/>
        </p:nvSpPr>
        <p:spPr>
          <a:xfrm>
            <a:off x="4490830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0" name="R50">
            <a:extLst>
              <a:ext uri="{FF2B5EF4-FFF2-40B4-BE49-F238E27FC236}">
                <a16:creationId xmlns:a16="http://schemas.microsoft.com/office/drawing/2014/main" id="{E223C002-1A1C-4B89-910E-E4AB5AE2CF59}"/>
              </a:ext>
            </a:extLst>
          </p:cNvPr>
          <p:cNvSpPr/>
          <p:nvPr/>
        </p:nvSpPr>
        <p:spPr>
          <a:xfrm>
            <a:off x="4490830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1" name="R51">
            <a:extLst>
              <a:ext uri="{FF2B5EF4-FFF2-40B4-BE49-F238E27FC236}">
                <a16:creationId xmlns:a16="http://schemas.microsoft.com/office/drawing/2014/main" id="{E578EA9E-C4B9-490C-BAA2-072A3BEF8724}"/>
              </a:ext>
            </a:extLst>
          </p:cNvPr>
          <p:cNvSpPr/>
          <p:nvPr/>
        </p:nvSpPr>
        <p:spPr>
          <a:xfrm>
            <a:off x="559469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R52">
            <a:extLst>
              <a:ext uri="{FF2B5EF4-FFF2-40B4-BE49-F238E27FC236}">
                <a16:creationId xmlns:a16="http://schemas.microsoft.com/office/drawing/2014/main" id="{A5D94A5C-1580-498D-9F68-F505B07CD9D2}"/>
              </a:ext>
            </a:extLst>
          </p:cNvPr>
          <p:cNvSpPr/>
          <p:nvPr/>
        </p:nvSpPr>
        <p:spPr>
          <a:xfrm>
            <a:off x="559469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R53">
            <a:extLst>
              <a:ext uri="{FF2B5EF4-FFF2-40B4-BE49-F238E27FC236}">
                <a16:creationId xmlns:a16="http://schemas.microsoft.com/office/drawing/2014/main" id="{52031595-A758-4A29-B10B-2BE04F820F4D}"/>
              </a:ext>
            </a:extLst>
          </p:cNvPr>
          <p:cNvSpPr/>
          <p:nvPr/>
        </p:nvSpPr>
        <p:spPr>
          <a:xfrm>
            <a:off x="559469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4" name="R54">
            <a:extLst>
              <a:ext uri="{FF2B5EF4-FFF2-40B4-BE49-F238E27FC236}">
                <a16:creationId xmlns:a16="http://schemas.microsoft.com/office/drawing/2014/main" id="{544B6799-DA4B-48FB-B427-D70C0FF11C88}"/>
              </a:ext>
            </a:extLst>
          </p:cNvPr>
          <p:cNvSpPr/>
          <p:nvPr/>
        </p:nvSpPr>
        <p:spPr>
          <a:xfrm>
            <a:off x="559469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R55">
            <a:extLst>
              <a:ext uri="{FF2B5EF4-FFF2-40B4-BE49-F238E27FC236}">
                <a16:creationId xmlns:a16="http://schemas.microsoft.com/office/drawing/2014/main" id="{EC847ED9-2A2C-43FD-B805-5B98A3F5938E}"/>
              </a:ext>
            </a:extLst>
          </p:cNvPr>
          <p:cNvSpPr/>
          <p:nvPr/>
        </p:nvSpPr>
        <p:spPr>
          <a:xfrm>
            <a:off x="559469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R36">
            <a:extLst>
              <a:ext uri="{FF2B5EF4-FFF2-40B4-BE49-F238E27FC236}">
                <a16:creationId xmlns:a16="http://schemas.microsoft.com/office/drawing/2014/main" id="{5E1F7251-6721-4091-BD69-2E02F5B0FBB8}"/>
              </a:ext>
            </a:extLst>
          </p:cNvPr>
          <p:cNvSpPr/>
          <p:nvPr/>
        </p:nvSpPr>
        <p:spPr>
          <a:xfrm>
            <a:off x="2253716" y="547542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R37">
            <a:extLst>
              <a:ext uri="{FF2B5EF4-FFF2-40B4-BE49-F238E27FC236}">
                <a16:creationId xmlns:a16="http://schemas.microsoft.com/office/drawing/2014/main" id="{353F6554-F05F-4A15-90C6-8F33E40B1572}"/>
              </a:ext>
            </a:extLst>
          </p:cNvPr>
          <p:cNvSpPr/>
          <p:nvPr/>
        </p:nvSpPr>
        <p:spPr>
          <a:xfrm>
            <a:off x="2253716" y="146135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R38">
            <a:extLst>
              <a:ext uri="{FF2B5EF4-FFF2-40B4-BE49-F238E27FC236}">
                <a16:creationId xmlns:a16="http://schemas.microsoft.com/office/drawing/2014/main" id="{AF89EA4A-2F92-4E4F-A02F-EF640CAEBFF7}"/>
              </a:ext>
            </a:extLst>
          </p:cNvPr>
          <p:cNvSpPr/>
          <p:nvPr/>
        </p:nvSpPr>
        <p:spPr>
          <a:xfrm>
            <a:off x="2253716" y="129932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R39">
            <a:extLst>
              <a:ext uri="{FF2B5EF4-FFF2-40B4-BE49-F238E27FC236}">
                <a16:creationId xmlns:a16="http://schemas.microsoft.com/office/drawing/2014/main" id="{28954C05-A488-49E7-B95F-61063C1AF148}"/>
              </a:ext>
            </a:extLst>
          </p:cNvPr>
          <p:cNvSpPr/>
          <p:nvPr/>
        </p:nvSpPr>
        <p:spPr>
          <a:xfrm>
            <a:off x="2253716" y="4140274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R340">
            <a:extLst>
              <a:ext uri="{FF2B5EF4-FFF2-40B4-BE49-F238E27FC236}">
                <a16:creationId xmlns:a16="http://schemas.microsoft.com/office/drawing/2014/main" id="{FFBA9EF1-9BE4-47D0-BC3D-471783B30CB0}"/>
              </a:ext>
            </a:extLst>
          </p:cNvPr>
          <p:cNvSpPr/>
          <p:nvPr/>
        </p:nvSpPr>
        <p:spPr>
          <a:xfrm>
            <a:off x="2253716" y="2802505"/>
            <a:ext cx="1000481" cy="1229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7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6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9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0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1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0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2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3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5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9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5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7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3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4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6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7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9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2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1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6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8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9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7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2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4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5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1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3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8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0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4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6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1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3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7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9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0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6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3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5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9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1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8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4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9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1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7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2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4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5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7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8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0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6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1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3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7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9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4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6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0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2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7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9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5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0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2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6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3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5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9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6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7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8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2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4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9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0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1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7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0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5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7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0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1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3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7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9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4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6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0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1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2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7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9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3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5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0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2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6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8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3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5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1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6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8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2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9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1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5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7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2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4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8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0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5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6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7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1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2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3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0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6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1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3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7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9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4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5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6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0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7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9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3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5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2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6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7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8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3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4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5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1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6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8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2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4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9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0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1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5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7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2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3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4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8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9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0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5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6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7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1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2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3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224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5" fill="hold">
                      <p:stCondLst>
                        <p:cond delay="0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8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0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4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5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6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>
                      <p:stCondLst>
                        <p:cond delay="0"/>
                      </p:stCondLst>
                      <p:childTnLst>
                        <p:par>
                          <p:cTn id="1239" fill="hold">
                            <p:stCondLst>
                              <p:cond delay="0"/>
                            </p:stCondLst>
                            <p:childTnLst>
                              <p:par>
                                <p:cTn id="12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1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2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3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7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8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9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4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5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6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0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1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2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7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8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9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3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4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5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0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1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2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6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7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8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28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0" fill="hold">
                      <p:stCondLst>
                        <p:cond delay="0"/>
                      </p:stCondLst>
                      <p:childTnLst>
                        <p:par>
                          <p:cTn id="1291" fill="hold">
                            <p:stCondLst>
                              <p:cond delay="0"/>
                            </p:stCondLst>
                            <p:childTnLst>
                              <p:par>
                                <p:cTn id="12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3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4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5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9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0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1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30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3" fill="hold">
                      <p:stCondLst>
                        <p:cond delay="0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6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8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2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4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315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6" fill="hold">
                      <p:stCondLst>
                        <p:cond delay="0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9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1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5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6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7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2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4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8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9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0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5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6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7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1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3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8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9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4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6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1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3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7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8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9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38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1" fill="hold">
                      <p:stCondLst>
                        <p:cond delay="0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4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5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6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0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2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7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9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3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4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5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0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1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2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6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8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1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0" fill="hold">
                      <p:stCondLst>
                        <p:cond delay="0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3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5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9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0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3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8" fill="hold">
                      <p:stCondLst>
                        <p:cond delay="0"/>
                      </p:stCondLst>
                      <p:childTnLst>
                        <p:par>
                          <p:cTn id="1439" fill="hold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4" grpId="0" animBg="1"/>
      <p:bldP spid="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0" grpId="0" animBg="1"/>
      <p:bldP spid="190" grpId="1" animBg="1"/>
      <p:bldP spid="191" grpId="0" animBg="1"/>
      <p:bldP spid="191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lank Back"/>
          <p:cNvSpPr/>
          <p:nvPr/>
        </p:nvSpPr>
        <p:spPr>
          <a:xfrm>
            <a:off x="-754303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Blank Front"/>
          <p:cNvSpPr/>
          <p:nvPr/>
        </p:nvSpPr>
        <p:spPr>
          <a:xfrm>
            <a:off x="-754303" y="-342900"/>
            <a:ext cx="13411200" cy="754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A3A703-1490-4F48-A3A2-CC1D41092C08}"/>
              </a:ext>
            </a:extLst>
          </p:cNvPr>
          <p:cNvSpPr/>
          <p:nvPr/>
        </p:nvSpPr>
        <p:spPr>
          <a:xfrm>
            <a:off x="7840758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Rectangle 2">
            <a:extLst>
              <a:ext uri="{FF2B5EF4-FFF2-40B4-BE49-F238E27FC236}">
                <a16:creationId xmlns:a16="http://schemas.microsoft.com/office/drawing/2014/main" id="{505830C7-A15E-45E5-9A97-AFE566AC9B6D}"/>
              </a:ext>
            </a:extLst>
          </p:cNvPr>
          <p:cNvSpPr/>
          <p:nvPr/>
        </p:nvSpPr>
        <p:spPr>
          <a:xfrm>
            <a:off x="7840091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83F9DAE0-D740-4CED-88B3-2B87AA8D8717}"/>
              </a:ext>
            </a:extLst>
          </p:cNvPr>
          <p:cNvSpPr/>
          <p:nvPr/>
        </p:nvSpPr>
        <p:spPr>
          <a:xfrm>
            <a:off x="7832860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537D90CC-1BCE-4CB0-A25E-E2F96CD3E770}"/>
              </a:ext>
            </a:extLst>
          </p:cNvPr>
          <p:cNvSpPr/>
          <p:nvPr/>
        </p:nvSpPr>
        <p:spPr>
          <a:xfrm>
            <a:off x="7832860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Rectangle 5">
            <a:extLst>
              <a:ext uri="{FF2B5EF4-FFF2-40B4-BE49-F238E27FC236}">
                <a16:creationId xmlns:a16="http://schemas.microsoft.com/office/drawing/2014/main" id="{16DE0527-7165-4A58-9FEA-B27BF9E57518}"/>
              </a:ext>
            </a:extLst>
          </p:cNvPr>
          <p:cNvSpPr/>
          <p:nvPr/>
        </p:nvSpPr>
        <p:spPr>
          <a:xfrm>
            <a:off x="7832860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Rectangle 6">
            <a:extLst>
              <a:ext uri="{FF2B5EF4-FFF2-40B4-BE49-F238E27FC236}">
                <a16:creationId xmlns:a16="http://schemas.microsoft.com/office/drawing/2014/main" id="{F82BFA27-2ED1-4A6E-A4BA-ACBB52A220AF}"/>
              </a:ext>
            </a:extLst>
          </p:cNvPr>
          <p:cNvSpPr/>
          <p:nvPr/>
        </p:nvSpPr>
        <p:spPr>
          <a:xfrm>
            <a:off x="8948505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Rectangle 7">
            <a:extLst>
              <a:ext uri="{FF2B5EF4-FFF2-40B4-BE49-F238E27FC236}">
                <a16:creationId xmlns:a16="http://schemas.microsoft.com/office/drawing/2014/main" id="{6F0929F6-D6D5-40C9-B5B0-3AEC69B732D2}"/>
              </a:ext>
            </a:extLst>
          </p:cNvPr>
          <p:cNvSpPr/>
          <p:nvPr/>
        </p:nvSpPr>
        <p:spPr>
          <a:xfrm>
            <a:off x="8948505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Rectangle 8">
            <a:extLst>
              <a:ext uri="{FF2B5EF4-FFF2-40B4-BE49-F238E27FC236}">
                <a16:creationId xmlns:a16="http://schemas.microsoft.com/office/drawing/2014/main" id="{DAA044A2-1EE6-447C-BC6A-E98F7B96DFA0}"/>
              </a:ext>
            </a:extLst>
          </p:cNvPr>
          <p:cNvSpPr/>
          <p:nvPr/>
        </p:nvSpPr>
        <p:spPr>
          <a:xfrm>
            <a:off x="8940607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3562AAF7-645B-4452-BAB4-3A3EB96C4BA1}"/>
              </a:ext>
            </a:extLst>
          </p:cNvPr>
          <p:cNvSpPr/>
          <p:nvPr/>
        </p:nvSpPr>
        <p:spPr>
          <a:xfrm>
            <a:off x="8940607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Rectangle 10">
            <a:extLst>
              <a:ext uri="{FF2B5EF4-FFF2-40B4-BE49-F238E27FC236}">
                <a16:creationId xmlns:a16="http://schemas.microsoft.com/office/drawing/2014/main" id="{FEB403BF-00C7-4814-AFE6-AB0E81DAEB55}"/>
              </a:ext>
            </a:extLst>
          </p:cNvPr>
          <p:cNvSpPr/>
          <p:nvPr/>
        </p:nvSpPr>
        <p:spPr>
          <a:xfrm>
            <a:off x="8940606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DECD9C88-5C00-4D55-AA1E-84B912066B27}"/>
              </a:ext>
            </a:extLst>
          </p:cNvPr>
          <p:cNvSpPr/>
          <p:nvPr/>
        </p:nvSpPr>
        <p:spPr>
          <a:xfrm>
            <a:off x="10067616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B4ECA6B9-F1B2-436A-BCF1-F7B77D4D9B15}"/>
              </a:ext>
            </a:extLst>
          </p:cNvPr>
          <p:cNvSpPr/>
          <p:nvPr/>
        </p:nvSpPr>
        <p:spPr>
          <a:xfrm>
            <a:off x="10067616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E7999E41-8EAE-4AA3-AB52-76C8CB5CC770}"/>
              </a:ext>
            </a:extLst>
          </p:cNvPr>
          <p:cNvSpPr/>
          <p:nvPr/>
        </p:nvSpPr>
        <p:spPr>
          <a:xfrm>
            <a:off x="10059718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B62DA996-7DD9-4612-8C9B-83F698B4638B}"/>
              </a:ext>
            </a:extLst>
          </p:cNvPr>
          <p:cNvSpPr/>
          <p:nvPr/>
        </p:nvSpPr>
        <p:spPr>
          <a:xfrm>
            <a:off x="10059718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516861B8-98C3-408A-8057-93A3CA4FB4DE}"/>
              </a:ext>
            </a:extLst>
          </p:cNvPr>
          <p:cNvSpPr/>
          <p:nvPr/>
        </p:nvSpPr>
        <p:spPr>
          <a:xfrm>
            <a:off x="10059718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3392C2CE-7EE5-4CAA-A905-5A52591197B8}"/>
              </a:ext>
            </a:extLst>
          </p:cNvPr>
          <p:cNvSpPr/>
          <p:nvPr/>
        </p:nvSpPr>
        <p:spPr>
          <a:xfrm>
            <a:off x="11181738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Rectangle 17">
            <a:extLst>
              <a:ext uri="{FF2B5EF4-FFF2-40B4-BE49-F238E27FC236}">
                <a16:creationId xmlns:a16="http://schemas.microsoft.com/office/drawing/2014/main" id="{5DB62E0A-62A7-4444-A07E-7031545D5B90}"/>
              </a:ext>
            </a:extLst>
          </p:cNvPr>
          <p:cNvSpPr/>
          <p:nvPr/>
        </p:nvSpPr>
        <p:spPr>
          <a:xfrm>
            <a:off x="11181738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Rectangle 18">
            <a:extLst>
              <a:ext uri="{FF2B5EF4-FFF2-40B4-BE49-F238E27FC236}">
                <a16:creationId xmlns:a16="http://schemas.microsoft.com/office/drawing/2014/main" id="{F58C4FFB-A3A7-4335-97B1-DA89E0C7827D}"/>
              </a:ext>
            </a:extLst>
          </p:cNvPr>
          <p:cNvSpPr/>
          <p:nvPr/>
        </p:nvSpPr>
        <p:spPr>
          <a:xfrm>
            <a:off x="11173840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Rectangle 19">
            <a:extLst>
              <a:ext uri="{FF2B5EF4-FFF2-40B4-BE49-F238E27FC236}">
                <a16:creationId xmlns:a16="http://schemas.microsoft.com/office/drawing/2014/main" id="{EE45D3D2-5F08-4E8C-9905-56B0A431917D}"/>
              </a:ext>
            </a:extLst>
          </p:cNvPr>
          <p:cNvSpPr/>
          <p:nvPr/>
        </p:nvSpPr>
        <p:spPr>
          <a:xfrm>
            <a:off x="11173840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Rectangle 20">
            <a:extLst>
              <a:ext uri="{FF2B5EF4-FFF2-40B4-BE49-F238E27FC236}">
                <a16:creationId xmlns:a16="http://schemas.microsoft.com/office/drawing/2014/main" id="{B473F21C-0647-4E46-AADA-6FCA1152F984}"/>
              </a:ext>
            </a:extLst>
          </p:cNvPr>
          <p:cNvSpPr/>
          <p:nvPr/>
        </p:nvSpPr>
        <p:spPr>
          <a:xfrm>
            <a:off x="11173840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</a:p>
        </p:txBody>
      </p:sp>
      <p:sp>
        <p:nvSpPr>
          <p:cNvPr id="145" name="Rectangle 21">
            <a:extLst>
              <a:ext uri="{FF2B5EF4-FFF2-40B4-BE49-F238E27FC236}">
                <a16:creationId xmlns:a16="http://schemas.microsoft.com/office/drawing/2014/main" id="{16CA777B-38E6-4566-818C-90C57787D2FA}"/>
              </a:ext>
            </a:extLst>
          </p:cNvPr>
          <p:cNvSpPr/>
          <p:nvPr/>
        </p:nvSpPr>
        <p:spPr>
          <a:xfrm>
            <a:off x="24704" y="416020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13565631-88C7-4203-93D0-186F3A079A7B}"/>
              </a:ext>
            </a:extLst>
          </p:cNvPr>
          <p:cNvSpPr/>
          <p:nvPr/>
        </p:nvSpPr>
        <p:spPr>
          <a:xfrm>
            <a:off x="24704" y="551973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Rectangle 23">
            <a:extLst>
              <a:ext uri="{FF2B5EF4-FFF2-40B4-BE49-F238E27FC236}">
                <a16:creationId xmlns:a16="http://schemas.microsoft.com/office/drawing/2014/main" id="{9A1F1680-9C54-481B-9818-50E00AAB4DF3}"/>
              </a:ext>
            </a:extLst>
          </p:cNvPr>
          <p:cNvSpPr/>
          <p:nvPr/>
        </p:nvSpPr>
        <p:spPr>
          <a:xfrm>
            <a:off x="16806" y="9525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Rectangle 24">
            <a:extLst>
              <a:ext uri="{FF2B5EF4-FFF2-40B4-BE49-F238E27FC236}">
                <a16:creationId xmlns:a16="http://schemas.microsoft.com/office/drawing/2014/main" id="{2E4ECFA5-D7BD-4266-A4CB-A0628FEB193E}"/>
              </a:ext>
            </a:extLst>
          </p:cNvPr>
          <p:cNvSpPr/>
          <p:nvPr/>
        </p:nvSpPr>
        <p:spPr>
          <a:xfrm>
            <a:off x="16806" y="14544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Rectangle 25">
            <a:extLst>
              <a:ext uri="{FF2B5EF4-FFF2-40B4-BE49-F238E27FC236}">
                <a16:creationId xmlns:a16="http://schemas.microsoft.com/office/drawing/2014/main" id="{0AA13ACB-B274-4661-8ACC-33B8928DF3A9}"/>
              </a:ext>
            </a:extLst>
          </p:cNvPr>
          <p:cNvSpPr/>
          <p:nvPr/>
        </p:nvSpPr>
        <p:spPr>
          <a:xfrm>
            <a:off x="16806" y="2797123"/>
            <a:ext cx="1000481" cy="12243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0" name="Rectangle 26">
            <a:extLst>
              <a:ext uri="{FF2B5EF4-FFF2-40B4-BE49-F238E27FC236}">
                <a16:creationId xmlns:a16="http://schemas.microsoft.com/office/drawing/2014/main" id="{3639C367-54E5-45F0-BEF3-27DA65E9AA0C}"/>
              </a:ext>
            </a:extLst>
          </p:cNvPr>
          <p:cNvSpPr/>
          <p:nvPr/>
        </p:nvSpPr>
        <p:spPr>
          <a:xfrm>
            <a:off x="1138364" y="416020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Rectangle 27">
            <a:extLst>
              <a:ext uri="{FF2B5EF4-FFF2-40B4-BE49-F238E27FC236}">
                <a16:creationId xmlns:a16="http://schemas.microsoft.com/office/drawing/2014/main" id="{2EE647DC-FAEB-4580-87BD-99949894F6D5}"/>
              </a:ext>
            </a:extLst>
          </p:cNvPr>
          <p:cNvSpPr/>
          <p:nvPr/>
        </p:nvSpPr>
        <p:spPr>
          <a:xfrm>
            <a:off x="1138364" y="551973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2" name="Rectangle 28">
            <a:extLst>
              <a:ext uri="{FF2B5EF4-FFF2-40B4-BE49-F238E27FC236}">
                <a16:creationId xmlns:a16="http://schemas.microsoft.com/office/drawing/2014/main" id="{9B829996-C82D-4D5F-A1D3-DC4D7418D75F}"/>
              </a:ext>
            </a:extLst>
          </p:cNvPr>
          <p:cNvSpPr/>
          <p:nvPr/>
        </p:nvSpPr>
        <p:spPr>
          <a:xfrm>
            <a:off x="1130466" y="9525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Rectangle 29">
            <a:extLst>
              <a:ext uri="{FF2B5EF4-FFF2-40B4-BE49-F238E27FC236}">
                <a16:creationId xmlns:a16="http://schemas.microsoft.com/office/drawing/2014/main" id="{40FEE75D-9DB4-4D3B-A3D0-46E82139A207}"/>
              </a:ext>
            </a:extLst>
          </p:cNvPr>
          <p:cNvSpPr/>
          <p:nvPr/>
        </p:nvSpPr>
        <p:spPr>
          <a:xfrm>
            <a:off x="1130466" y="14544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Rectangle 30">
            <a:extLst>
              <a:ext uri="{FF2B5EF4-FFF2-40B4-BE49-F238E27FC236}">
                <a16:creationId xmlns:a16="http://schemas.microsoft.com/office/drawing/2014/main" id="{3D549F36-54DB-4207-9571-69B78E35AB35}"/>
              </a:ext>
            </a:extLst>
          </p:cNvPr>
          <p:cNvSpPr/>
          <p:nvPr/>
        </p:nvSpPr>
        <p:spPr>
          <a:xfrm>
            <a:off x="1130466" y="279712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Rectangle 31">
            <a:extLst>
              <a:ext uri="{FF2B5EF4-FFF2-40B4-BE49-F238E27FC236}">
                <a16:creationId xmlns:a16="http://schemas.microsoft.com/office/drawing/2014/main" id="{09282CC5-0470-4ACA-8BD4-3CA180A0AC33}"/>
              </a:ext>
            </a:extLst>
          </p:cNvPr>
          <p:cNvSpPr/>
          <p:nvPr/>
        </p:nvSpPr>
        <p:spPr>
          <a:xfrm>
            <a:off x="2252024" y="4160209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Rectangle 32">
            <a:extLst>
              <a:ext uri="{FF2B5EF4-FFF2-40B4-BE49-F238E27FC236}">
                <a16:creationId xmlns:a16="http://schemas.microsoft.com/office/drawing/2014/main" id="{A470DD04-ADEB-405F-B5BE-029272934B9A}"/>
              </a:ext>
            </a:extLst>
          </p:cNvPr>
          <p:cNvSpPr/>
          <p:nvPr/>
        </p:nvSpPr>
        <p:spPr>
          <a:xfrm>
            <a:off x="2252024" y="5519735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2" name="Rectangle 33">
            <a:extLst>
              <a:ext uri="{FF2B5EF4-FFF2-40B4-BE49-F238E27FC236}">
                <a16:creationId xmlns:a16="http://schemas.microsoft.com/office/drawing/2014/main" id="{63621E12-E40E-4BA5-AA40-033F8DC73E28}"/>
              </a:ext>
            </a:extLst>
          </p:cNvPr>
          <p:cNvSpPr/>
          <p:nvPr/>
        </p:nvSpPr>
        <p:spPr>
          <a:xfrm>
            <a:off x="2244126" y="95250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Rectangle 34">
            <a:extLst>
              <a:ext uri="{FF2B5EF4-FFF2-40B4-BE49-F238E27FC236}">
                <a16:creationId xmlns:a16="http://schemas.microsoft.com/office/drawing/2014/main" id="{91A363DA-ECDA-4D7F-93D2-799FEBA83B15}"/>
              </a:ext>
            </a:extLst>
          </p:cNvPr>
          <p:cNvSpPr/>
          <p:nvPr/>
        </p:nvSpPr>
        <p:spPr>
          <a:xfrm>
            <a:off x="2244126" y="1454457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4" name="Rectangle 35">
            <a:extLst>
              <a:ext uri="{FF2B5EF4-FFF2-40B4-BE49-F238E27FC236}">
                <a16:creationId xmlns:a16="http://schemas.microsoft.com/office/drawing/2014/main" id="{52646973-DB39-4D6C-B1A1-0479F0097E45}"/>
              </a:ext>
            </a:extLst>
          </p:cNvPr>
          <p:cNvSpPr/>
          <p:nvPr/>
        </p:nvSpPr>
        <p:spPr>
          <a:xfrm>
            <a:off x="2244126" y="2797123"/>
            <a:ext cx="1000481" cy="12296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0" name="Rectangle 36">
            <a:extLst>
              <a:ext uri="{FF2B5EF4-FFF2-40B4-BE49-F238E27FC236}">
                <a16:creationId xmlns:a16="http://schemas.microsoft.com/office/drawing/2014/main" id="{1B9AA133-A0EA-4C73-A584-7AB93D286110}"/>
              </a:ext>
            </a:extLst>
          </p:cNvPr>
          <p:cNvSpPr/>
          <p:nvPr/>
        </p:nvSpPr>
        <p:spPr>
          <a:xfrm>
            <a:off x="3379625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1" name="Rectangle 37">
            <a:extLst>
              <a:ext uri="{FF2B5EF4-FFF2-40B4-BE49-F238E27FC236}">
                <a16:creationId xmlns:a16="http://schemas.microsoft.com/office/drawing/2014/main" id="{4369EE2C-9273-4115-8777-4D84283161A1}"/>
              </a:ext>
            </a:extLst>
          </p:cNvPr>
          <p:cNvSpPr/>
          <p:nvPr/>
        </p:nvSpPr>
        <p:spPr>
          <a:xfrm>
            <a:off x="3379625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Rectangle 43">
            <a:extLst>
              <a:ext uri="{FF2B5EF4-FFF2-40B4-BE49-F238E27FC236}">
                <a16:creationId xmlns:a16="http://schemas.microsoft.com/office/drawing/2014/main" id="{65EECA85-5A28-4AF8-A468-A398016D64DE}"/>
              </a:ext>
            </a:extLst>
          </p:cNvPr>
          <p:cNvSpPr/>
          <p:nvPr/>
        </p:nvSpPr>
        <p:spPr>
          <a:xfrm>
            <a:off x="4500457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2" name="Rectangle 38">
            <a:extLst>
              <a:ext uri="{FF2B5EF4-FFF2-40B4-BE49-F238E27FC236}">
                <a16:creationId xmlns:a16="http://schemas.microsoft.com/office/drawing/2014/main" id="{3E69E851-4A9A-4991-B54D-A4A755DD5AC7}"/>
              </a:ext>
            </a:extLst>
          </p:cNvPr>
          <p:cNvSpPr/>
          <p:nvPr/>
        </p:nvSpPr>
        <p:spPr>
          <a:xfrm>
            <a:off x="3371727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3" name="Rectangle 39">
            <a:extLst>
              <a:ext uri="{FF2B5EF4-FFF2-40B4-BE49-F238E27FC236}">
                <a16:creationId xmlns:a16="http://schemas.microsoft.com/office/drawing/2014/main" id="{3F82406C-F53D-4A8E-A504-0C88B2DDA93E}"/>
              </a:ext>
            </a:extLst>
          </p:cNvPr>
          <p:cNvSpPr/>
          <p:nvPr/>
        </p:nvSpPr>
        <p:spPr>
          <a:xfrm>
            <a:off x="3371727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Rectangle 40">
            <a:extLst>
              <a:ext uri="{FF2B5EF4-FFF2-40B4-BE49-F238E27FC236}">
                <a16:creationId xmlns:a16="http://schemas.microsoft.com/office/drawing/2014/main" id="{A655DC23-325F-4D17-A80D-2B103D1E3846}"/>
              </a:ext>
            </a:extLst>
          </p:cNvPr>
          <p:cNvSpPr/>
          <p:nvPr/>
        </p:nvSpPr>
        <p:spPr>
          <a:xfrm>
            <a:off x="3371727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0" name="Rectangle 41">
            <a:extLst>
              <a:ext uri="{FF2B5EF4-FFF2-40B4-BE49-F238E27FC236}">
                <a16:creationId xmlns:a16="http://schemas.microsoft.com/office/drawing/2014/main" id="{BDB02E01-C3FE-4D23-B88E-67474A49C537}"/>
              </a:ext>
            </a:extLst>
          </p:cNvPr>
          <p:cNvSpPr/>
          <p:nvPr/>
        </p:nvSpPr>
        <p:spPr>
          <a:xfrm>
            <a:off x="4508355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Rectangle 42">
            <a:extLst>
              <a:ext uri="{FF2B5EF4-FFF2-40B4-BE49-F238E27FC236}">
                <a16:creationId xmlns:a16="http://schemas.microsoft.com/office/drawing/2014/main" id="{326CC7FA-193D-4177-AE62-83B78E65B44F}"/>
              </a:ext>
            </a:extLst>
          </p:cNvPr>
          <p:cNvSpPr/>
          <p:nvPr/>
        </p:nvSpPr>
        <p:spPr>
          <a:xfrm>
            <a:off x="4508355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3" name="Rectangle 44">
            <a:extLst>
              <a:ext uri="{FF2B5EF4-FFF2-40B4-BE49-F238E27FC236}">
                <a16:creationId xmlns:a16="http://schemas.microsoft.com/office/drawing/2014/main" id="{00462E58-C84A-4F36-97E2-779B72B10A73}"/>
              </a:ext>
            </a:extLst>
          </p:cNvPr>
          <p:cNvSpPr/>
          <p:nvPr/>
        </p:nvSpPr>
        <p:spPr>
          <a:xfrm>
            <a:off x="4500457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4" name="Rectangle 45">
            <a:extLst>
              <a:ext uri="{FF2B5EF4-FFF2-40B4-BE49-F238E27FC236}">
                <a16:creationId xmlns:a16="http://schemas.microsoft.com/office/drawing/2014/main" id="{C5B72C59-48A6-4E42-BEF1-B48DCA86349B}"/>
              </a:ext>
            </a:extLst>
          </p:cNvPr>
          <p:cNvSpPr/>
          <p:nvPr/>
        </p:nvSpPr>
        <p:spPr>
          <a:xfrm>
            <a:off x="4500457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5" name="Rectangle 46">
            <a:extLst>
              <a:ext uri="{FF2B5EF4-FFF2-40B4-BE49-F238E27FC236}">
                <a16:creationId xmlns:a16="http://schemas.microsoft.com/office/drawing/2014/main" id="{44E02AF4-F3B8-44DB-BCFC-EEC91DFA0B0B}"/>
              </a:ext>
            </a:extLst>
          </p:cNvPr>
          <p:cNvSpPr/>
          <p:nvPr/>
        </p:nvSpPr>
        <p:spPr>
          <a:xfrm>
            <a:off x="5614480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6" name="Rectangle 47">
            <a:extLst>
              <a:ext uri="{FF2B5EF4-FFF2-40B4-BE49-F238E27FC236}">
                <a16:creationId xmlns:a16="http://schemas.microsoft.com/office/drawing/2014/main" id="{076C56F6-D6A6-4EBE-B3CE-517051A100E8}"/>
              </a:ext>
            </a:extLst>
          </p:cNvPr>
          <p:cNvSpPr/>
          <p:nvPr/>
        </p:nvSpPr>
        <p:spPr>
          <a:xfrm>
            <a:off x="5614480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Rectangle 48">
            <a:extLst>
              <a:ext uri="{FF2B5EF4-FFF2-40B4-BE49-F238E27FC236}">
                <a16:creationId xmlns:a16="http://schemas.microsoft.com/office/drawing/2014/main" id="{0A319409-6C20-4C67-8649-91AA60B0A918}"/>
              </a:ext>
            </a:extLst>
          </p:cNvPr>
          <p:cNvSpPr/>
          <p:nvPr/>
        </p:nvSpPr>
        <p:spPr>
          <a:xfrm>
            <a:off x="5606582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Rectangle 49">
            <a:extLst>
              <a:ext uri="{FF2B5EF4-FFF2-40B4-BE49-F238E27FC236}">
                <a16:creationId xmlns:a16="http://schemas.microsoft.com/office/drawing/2014/main" id="{96048648-F2B1-49BA-94FE-CC918E5CEFA3}"/>
              </a:ext>
            </a:extLst>
          </p:cNvPr>
          <p:cNvSpPr/>
          <p:nvPr/>
        </p:nvSpPr>
        <p:spPr>
          <a:xfrm>
            <a:off x="5606582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Rectangle 51">
            <a:extLst>
              <a:ext uri="{FF2B5EF4-FFF2-40B4-BE49-F238E27FC236}">
                <a16:creationId xmlns:a16="http://schemas.microsoft.com/office/drawing/2014/main" id="{6369CFD1-97C6-4400-8F85-A36B152A728D}"/>
              </a:ext>
            </a:extLst>
          </p:cNvPr>
          <p:cNvSpPr/>
          <p:nvPr/>
        </p:nvSpPr>
        <p:spPr>
          <a:xfrm>
            <a:off x="6712494" y="4160209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Rectangle 52">
            <a:extLst>
              <a:ext uri="{FF2B5EF4-FFF2-40B4-BE49-F238E27FC236}">
                <a16:creationId xmlns:a16="http://schemas.microsoft.com/office/drawing/2014/main" id="{FDCA8188-A5CC-48B2-AD74-2E678B15A7CA}"/>
              </a:ext>
            </a:extLst>
          </p:cNvPr>
          <p:cNvSpPr/>
          <p:nvPr/>
        </p:nvSpPr>
        <p:spPr>
          <a:xfrm>
            <a:off x="6712374" y="5519735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Rectangle 53">
            <a:extLst>
              <a:ext uri="{FF2B5EF4-FFF2-40B4-BE49-F238E27FC236}">
                <a16:creationId xmlns:a16="http://schemas.microsoft.com/office/drawing/2014/main" id="{2D610449-E935-4291-BEAC-64F9FB3D5EAA}"/>
              </a:ext>
            </a:extLst>
          </p:cNvPr>
          <p:cNvSpPr/>
          <p:nvPr/>
        </p:nvSpPr>
        <p:spPr>
          <a:xfrm>
            <a:off x="6707821" y="95250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Rectangle 54">
            <a:extLst>
              <a:ext uri="{FF2B5EF4-FFF2-40B4-BE49-F238E27FC236}">
                <a16:creationId xmlns:a16="http://schemas.microsoft.com/office/drawing/2014/main" id="{41C14566-3F59-450B-818C-1A6C190BFBE6}"/>
              </a:ext>
            </a:extLst>
          </p:cNvPr>
          <p:cNvSpPr/>
          <p:nvPr/>
        </p:nvSpPr>
        <p:spPr>
          <a:xfrm>
            <a:off x="6712374" y="1454457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Rectangle 55">
            <a:extLst>
              <a:ext uri="{FF2B5EF4-FFF2-40B4-BE49-F238E27FC236}">
                <a16:creationId xmlns:a16="http://schemas.microsoft.com/office/drawing/2014/main" id="{D667CC5F-8A43-49CF-8A34-0314C642674D}"/>
              </a:ext>
            </a:extLst>
          </p:cNvPr>
          <p:cNvSpPr/>
          <p:nvPr/>
        </p:nvSpPr>
        <p:spPr>
          <a:xfrm>
            <a:off x="6712374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0" name="Rectangle 50">
            <a:extLst>
              <a:ext uri="{FF2B5EF4-FFF2-40B4-BE49-F238E27FC236}">
                <a16:creationId xmlns:a16="http://schemas.microsoft.com/office/drawing/2014/main" id="{BE4DAC42-0249-434E-AC48-3997C50F962A}"/>
              </a:ext>
            </a:extLst>
          </p:cNvPr>
          <p:cNvSpPr/>
          <p:nvPr/>
        </p:nvSpPr>
        <p:spPr>
          <a:xfrm>
            <a:off x="5595691" y="2797123"/>
            <a:ext cx="1000481" cy="12137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</a:t>
            </a:r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R1">
            <a:extLst>
              <a:ext uri="{FF2B5EF4-FFF2-40B4-BE49-F238E27FC236}">
                <a16:creationId xmlns:a16="http://schemas.microsoft.com/office/drawing/2014/main" id="{F18A78D6-0EC5-464F-A283-F21CEA53AC4B}"/>
              </a:ext>
            </a:extLst>
          </p:cNvPr>
          <p:cNvSpPr/>
          <p:nvPr/>
        </p:nvSpPr>
        <p:spPr>
          <a:xfrm>
            <a:off x="7833827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R2">
            <a:extLst>
              <a:ext uri="{FF2B5EF4-FFF2-40B4-BE49-F238E27FC236}">
                <a16:creationId xmlns:a16="http://schemas.microsoft.com/office/drawing/2014/main" id="{20237678-78BB-4CA6-AA5E-A27EBB62A0EA}"/>
              </a:ext>
            </a:extLst>
          </p:cNvPr>
          <p:cNvSpPr/>
          <p:nvPr/>
        </p:nvSpPr>
        <p:spPr>
          <a:xfrm>
            <a:off x="7833594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R3">
            <a:extLst>
              <a:ext uri="{FF2B5EF4-FFF2-40B4-BE49-F238E27FC236}">
                <a16:creationId xmlns:a16="http://schemas.microsoft.com/office/drawing/2014/main" id="{D9F3B05C-80EF-4E2D-B431-5300D061F3BD}"/>
              </a:ext>
            </a:extLst>
          </p:cNvPr>
          <p:cNvSpPr/>
          <p:nvPr/>
        </p:nvSpPr>
        <p:spPr>
          <a:xfrm>
            <a:off x="7832386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R4">
            <a:extLst>
              <a:ext uri="{FF2B5EF4-FFF2-40B4-BE49-F238E27FC236}">
                <a16:creationId xmlns:a16="http://schemas.microsoft.com/office/drawing/2014/main" id="{20311C0A-0C89-43A3-BB05-B59787DA2F72}"/>
              </a:ext>
            </a:extLst>
          </p:cNvPr>
          <p:cNvSpPr/>
          <p:nvPr/>
        </p:nvSpPr>
        <p:spPr>
          <a:xfrm>
            <a:off x="7841493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R5">
            <a:extLst>
              <a:ext uri="{FF2B5EF4-FFF2-40B4-BE49-F238E27FC236}">
                <a16:creationId xmlns:a16="http://schemas.microsoft.com/office/drawing/2014/main" id="{734D8BB6-DE95-474E-BAF8-DA196FE566E5}"/>
              </a:ext>
            </a:extLst>
          </p:cNvPr>
          <p:cNvSpPr/>
          <p:nvPr/>
        </p:nvSpPr>
        <p:spPr>
          <a:xfrm>
            <a:off x="7841492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R6">
            <a:extLst>
              <a:ext uri="{FF2B5EF4-FFF2-40B4-BE49-F238E27FC236}">
                <a16:creationId xmlns:a16="http://schemas.microsoft.com/office/drawing/2014/main" id="{C99693BE-81AC-4507-9090-61B5D1DABF66}"/>
              </a:ext>
            </a:extLst>
          </p:cNvPr>
          <p:cNvSpPr/>
          <p:nvPr/>
        </p:nvSpPr>
        <p:spPr>
          <a:xfrm>
            <a:off x="8950426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7" name="R7">
            <a:extLst>
              <a:ext uri="{FF2B5EF4-FFF2-40B4-BE49-F238E27FC236}">
                <a16:creationId xmlns:a16="http://schemas.microsoft.com/office/drawing/2014/main" id="{133D6E6B-35EE-4ED7-9431-6A0553884BDC}"/>
              </a:ext>
            </a:extLst>
          </p:cNvPr>
          <p:cNvSpPr/>
          <p:nvPr/>
        </p:nvSpPr>
        <p:spPr>
          <a:xfrm>
            <a:off x="8943964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R8">
            <a:extLst>
              <a:ext uri="{FF2B5EF4-FFF2-40B4-BE49-F238E27FC236}">
                <a16:creationId xmlns:a16="http://schemas.microsoft.com/office/drawing/2014/main" id="{1816C07F-D1C5-4A3F-A837-9399E6916701}"/>
              </a:ext>
            </a:extLst>
          </p:cNvPr>
          <p:cNvSpPr/>
          <p:nvPr/>
        </p:nvSpPr>
        <p:spPr>
          <a:xfrm>
            <a:off x="8942756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R9">
            <a:extLst>
              <a:ext uri="{FF2B5EF4-FFF2-40B4-BE49-F238E27FC236}">
                <a16:creationId xmlns:a16="http://schemas.microsoft.com/office/drawing/2014/main" id="{450FCA0A-036B-4B73-B68F-7320C14AD346}"/>
              </a:ext>
            </a:extLst>
          </p:cNvPr>
          <p:cNvSpPr/>
          <p:nvPr/>
        </p:nvSpPr>
        <p:spPr>
          <a:xfrm>
            <a:off x="8951863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R10">
            <a:extLst>
              <a:ext uri="{FF2B5EF4-FFF2-40B4-BE49-F238E27FC236}">
                <a16:creationId xmlns:a16="http://schemas.microsoft.com/office/drawing/2014/main" id="{AC86CB86-A145-4804-8294-C8681BD8EDE1}"/>
              </a:ext>
            </a:extLst>
          </p:cNvPr>
          <p:cNvSpPr/>
          <p:nvPr/>
        </p:nvSpPr>
        <p:spPr>
          <a:xfrm>
            <a:off x="8951862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R11">
            <a:extLst>
              <a:ext uri="{FF2B5EF4-FFF2-40B4-BE49-F238E27FC236}">
                <a16:creationId xmlns:a16="http://schemas.microsoft.com/office/drawing/2014/main" id="{6B2E5CFC-6447-477B-B123-FD081D60B4F8}"/>
              </a:ext>
            </a:extLst>
          </p:cNvPr>
          <p:cNvSpPr/>
          <p:nvPr/>
        </p:nvSpPr>
        <p:spPr>
          <a:xfrm>
            <a:off x="10063883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R12">
            <a:extLst>
              <a:ext uri="{FF2B5EF4-FFF2-40B4-BE49-F238E27FC236}">
                <a16:creationId xmlns:a16="http://schemas.microsoft.com/office/drawing/2014/main" id="{7F0011F0-DA6A-404F-80B6-6BAC8C999388}"/>
              </a:ext>
            </a:extLst>
          </p:cNvPr>
          <p:cNvSpPr/>
          <p:nvPr/>
        </p:nvSpPr>
        <p:spPr>
          <a:xfrm>
            <a:off x="10063643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R13">
            <a:extLst>
              <a:ext uri="{FF2B5EF4-FFF2-40B4-BE49-F238E27FC236}">
                <a16:creationId xmlns:a16="http://schemas.microsoft.com/office/drawing/2014/main" id="{2C8B3FE7-85B5-46D6-AEB0-AC82696ACE41}"/>
              </a:ext>
            </a:extLst>
          </p:cNvPr>
          <p:cNvSpPr/>
          <p:nvPr/>
        </p:nvSpPr>
        <p:spPr>
          <a:xfrm>
            <a:off x="10062435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R14">
            <a:extLst>
              <a:ext uri="{FF2B5EF4-FFF2-40B4-BE49-F238E27FC236}">
                <a16:creationId xmlns:a16="http://schemas.microsoft.com/office/drawing/2014/main" id="{1468068E-3E9A-49E4-A9A5-F42EE5A8516C}"/>
              </a:ext>
            </a:extLst>
          </p:cNvPr>
          <p:cNvSpPr/>
          <p:nvPr/>
        </p:nvSpPr>
        <p:spPr>
          <a:xfrm>
            <a:off x="10071542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R15">
            <a:extLst>
              <a:ext uri="{FF2B5EF4-FFF2-40B4-BE49-F238E27FC236}">
                <a16:creationId xmlns:a16="http://schemas.microsoft.com/office/drawing/2014/main" id="{6FE337BB-A123-4465-872A-60FEBCB3EE28}"/>
              </a:ext>
            </a:extLst>
          </p:cNvPr>
          <p:cNvSpPr/>
          <p:nvPr/>
        </p:nvSpPr>
        <p:spPr>
          <a:xfrm>
            <a:off x="10071541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R16">
            <a:extLst>
              <a:ext uri="{FF2B5EF4-FFF2-40B4-BE49-F238E27FC236}">
                <a16:creationId xmlns:a16="http://schemas.microsoft.com/office/drawing/2014/main" id="{DAB7AEBA-9519-45C0-A1B0-53FCCBAB2646}"/>
              </a:ext>
            </a:extLst>
          </p:cNvPr>
          <p:cNvSpPr/>
          <p:nvPr/>
        </p:nvSpPr>
        <p:spPr>
          <a:xfrm>
            <a:off x="11176293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R17">
            <a:extLst>
              <a:ext uri="{FF2B5EF4-FFF2-40B4-BE49-F238E27FC236}">
                <a16:creationId xmlns:a16="http://schemas.microsoft.com/office/drawing/2014/main" id="{CB07DAF4-745E-44D4-AC85-4F0115BE5D00}"/>
              </a:ext>
            </a:extLst>
          </p:cNvPr>
          <p:cNvSpPr/>
          <p:nvPr/>
        </p:nvSpPr>
        <p:spPr>
          <a:xfrm>
            <a:off x="11176053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R18">
            <a:extLst>
              <a:ext uri="{FF2B5EF4-FFF2-40B4-BE49-F238E27FC236}">
                <a16:creationId xmlns:a16="http://schemas.microsoft.com/office/drawing/2014/main" id="{07D424FA-1C3A-43B4-A0D5-464511BB4912}"/>
              </a:ext>
            </a:extLst>
          </p:cNvPr>
          <p:cNvSpPr/>
          <p:nvPr/>
        </p:nvSpPr>
        <p:spPr>
          <a:xfrm>
            <a:off x="11168155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R19">
            <a:extLst>
              <a:ext uri="{FF2B5EF4-FFF2-40B4-BE49-F238E27FC236}">
                <a16:creationId xmlns:a16="http://schemas.microsoft.com/office/drawing/2014/main" id="{2B62D44D-E0CB-499E-85D9-DC1388CB5D60}"/>
              </a:ext>
            </a:extLst>
          </p:cNvPr>
          <p:cNvSpPr/>
          <p:nvPr/>
        </p:nvSpPr>
        <p:spPr>
          <a:xfrm>
            <a:off x="11183952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R20">
            <a:extLst>
              <a:ext uri="{FF2B5EF4-FFF2-40B4-BE49-F238E27FC236}">
                <a16:creationId xmlns:a16="http://schemas.microsoft.com/office/drawing/2014/main" id="{2133E8C2-3D19-43D8-B928-5FD58F05B02F}"/>
              </a:ext>
            </a:extLst>
          </p:cNvPr>
          <p:cNvSpPr/>
          <p:nvPr/>
        </p:nvSpPr>
        <p:spPr>
          <a:xfrm>
            <a:off x="11183951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1" name="R21">
            <a:extLst>
              <a:ext uri="{FF2B5EF4-FFF2-40B4-BE49-F238E27FC236}">
                <a16:creationId xmlns:a16="http://schemas.microsoft.com/office/drawing/2014/main" id="{A81D8243-6892-480C-8235-162739CCE078}"/>
              </a:ext>
            </a:extLst>
          </p:cNvPr>
          <p:cNvSpPr/>
          <p:nvPr/>
        </p:nvSpPr>
        <p:spPr>
          <a:xfrm>
            <a:off x="20070" y="4160209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R22">
            <a:extLst>
              <a:ext uri="{FF2B5EF4-FFF2-40B4-BE49-F238E27FC236}">
                <a16:creationId xmlns:a16="http://schemas.microsoft.com/office/drawing/2014/main" id="{CAF86152-B562-490C-A6D5-CAA8EA7B9063}"/>
              </a:ext>
            </a:extLst>
          </p:cNvPr>
          <p:cNvSpPr/>
          <p:nvPr/>
        </p:nvSpPr>
        <p:spPr>
          <a:xfrm>
            <a:off x="19830" y="5519735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R23">
            <a:extLst>
              <a:ext uri="{FF2B5EF4-FFF2-40B4-BE49-F238E27FC236}">
                <a16:creationId xmlns:a16="http://schemas.microsoft.com/office/drawing/2014/main" id="{81FAA4CC-C045-47BE-B0FB-0E396A2DA6B1}"/>
              </a:ext>
            </a:extLst>
          </p:cNvPr>
          <p:cNvSpPr/>
          <p:nvPr/>
        </p:nvSpPr>
        <p:spPr>
          <a:xfrm>
            <a:off x="18622" y="95250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4" name="R24">
            <a:extLst>
              <a:ext uri="{FF2B5EF4-FFF2-40B4-BE49-F238E27FC236}">
                <a16:creationId xmlns:a16="http://schemas.microsoft.com/office/drawing/2014/main" id="{3CC7EEB9-5E4A-4CAB-8CD9-FCD9765F8C3C}"/>
              </a:ext>
            </a:extLst>
          </p:cNvPr>
          <p:cNvSpPr/>
          <p:nvPr/>
        </p:nvSpPr>
        <p:spPr>
          <a:xfrm>
            <a:off x="27729" y="1454457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5" name="R25">
            <a:extLst>
              <a:ext uri="{FF2B5EF4-FFF2-40B4-BE49-F238E27FC236}">
                <a16:creationId xmlns:a16="http://schemas.microsoft.com/office/drawing/2014/main" id="{27CF0E98-9873-43C8-B9D2-6FEA76E9BFD7}"/>
              </a:ext>
            </a:extLst>
          </p:cNvPr>
          <p:cNvSpPr/>
          <p:nvPr/>
        </p:nvSpPr>
        <p:spPr>
          <a:xfrm>
            <a:off x="27728" y="2797123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R26">
            <a:extLst>
              <a:ext uri="{FF2B5EF4-FFF2-40B4-BE49-F238E27FC236}">
                <a16:creationId xmlns:a16="http://schemas.microsoft.com/office/drawing/2014/main" id="{0127E8AE-0510-4C0A-B802-8D32D408BED7}"/>
              </a:ext>
            </a:extLst>
          </p:cNvPr>
          <p:cNvSpPr/>
          <p:nvPr/>
        </p:nvSpPr>
        <p:spPr>
          <a:xfrm>
            <a:off x="1134993" y="4160209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7" name="R27">
            <a:extLst>
              <a:ext uri="{FF2B5EF4-FFF2-40B4-BE49-F238E27FC236}">
                <a16:creationId xmlns:a16="http://schemas.microsoft.com/office/drawing/2014/main" id="{F195F470-E70A-4250-B2BC-EF63FBFAA474}"/>
              </a:ext>
            </a:extLst>
          </p:cNvPr>
          <p:cNvSpPr/>
          <p:nvPr/>
        </p:nvSpPr>
        <p:spPr>
          <a:xfrm>
            <a:off x="1134753" y="5519735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8" name="R28">
            <a:extLst>
              <a:ext uri="{FF2B5EF4-FFF2-40B4-BE49-F238E27FC236}">
                <a16:creationId xmlns:a16="http://schemas.microsoft.com/office/drawing/2014/main" id="{B7346683-5DFB-404E-A2EB-B1AAC1BACB26}"/>
              </a:ext>
            </a:extLst>
          </p:cNvPr>
          <p:cNvSpPr/>
          <p:nvPr/>
        </p:nvSpPr>
        <p:spPr>
          <a:xfrm>
            <a:off x="1133545" y="95250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9" name="R29">
            <a:extLst>
              <a:ext uri="{FF2B5EF4-FFF2-40B4-BE49-F238E27FC236}">
                <a16:creationId xmlns:a16="http://schemas.microsoft.com/office/drawing/2014/main" id="{1C5BB0EC-D454-4A93-AC62-66618C101C29}"/>
              </a:ext>
            </a:extLst>
          </p:cNvPr>
          <p:cNvSpPr/>
          <p:nvPr/>
        </p:nvSpPr>
        <p:spPr>
          <a:xfrm>
            <a:off x="1142652" y="1454457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0" name="R30">
            <a:extLst>
              <a:ext uri="{FF2B5EF4-FFF2-40B4-BE49-F238E27FC236}">
                <a16:creationId xmlns:a16="http://schemas.microsoft.com/office/drawing/2014/main" id="{2C34EDE9-25E6-470C-A04D-F6027B337EC8}"/>
              </a:ext>
            </a:extLst>
          </p:cNvPr>
          <p:cNvSpPr/>
          <p:nvPr/>
        </p:nvSpPr>
        <p:spPr>
          <a:xfrm>
            <a:off x="1142651" y="2797123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1" name="R31">
            <a:extLst>
              <a:ext uri="{FF2B5EF4-FFF2-40B4-BE49-F238E27FC236}">
                <a16:creationId xmlns:a16="http://schemas.microsoft.com/office/drawing/2014/main" id="{A0B4EE62-FA4D-470F-8467-BFD63FC8DDD8}"/>
              </a:ext>
            </a:extLst>
          </p:cNvPr>
          <p:cNvSpPr/>
          <p:nvPr/>
        </p:nvSpPr>
        <p:spPr>
          <a:xfrm>
            <a:off x="2244783" y="4160209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R32">
            <a:extLst>
              <a:ext uri="{FF2B5EF4-FFF2-40B4-BE49-F238E27FC236}">
                <a16:creationId xmlns:a16="http://schemas.microsoft.com/office/drawing/2014/main" id="{2FCA5934-EB29-4B6B-9876-06D5F0912B50}"/>
              </a:ext>
            </a:extLst>
          </p:cNvPr>
          <p:cNvSpPr/>
          <p:nvPr/>
        </p:nvSpPr>
        <p:spPr>
          <a:xfrm>
            <a:off x="2244543" y="5519735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3" name="R33">
            <a:extLst>
              <a:ext uri="{FF2B5EF4-FFF2-40B4-BE49-F238E27FC236}">
                <a16:creationId xmlns:a16="http://schemas.microsoft.com/office/drawing/2014/main" id="{6B096824-9B48-4A07-8977-B80553582D0C}"/>
              </a:ext>
            </a:extLst>
          </p:cNvPr>
          <p:cNvSpPr/>
          <p:nvPr/>
        </p:nvSpPr>
        <p:spPr>
          <a:xfrm>
            <a:off x="2243335" y="95250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4" name="R34">
            <a:extLst>
              <a:ext uri="{FF2B5EF4-FFF2-40B4-BE49-F238E27FC236}">
                <a16:creationId xmlns:a16="http://schemas.microsoft.com/office/drawing/2014/main" id="{67A3F150-FA6E-4DF5-B7F1-994648688A8A}"/>
              </a:ext>
            </a:extLst>
          </p:cNvPr>
          <p:cNvSpPr/>
          <p:nvPr/>
        </p:nvSpPr>
        <p:spPr>
          <a:xfrm>
            <a:off x="2252442" y="1454457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5" name="R35">
            <a:extLst>
              <a:ext uri="{FF2B5EF4-FFF2-40B4-BE49-F238E27FC236}">
                <a16:creationId xmlns:a16="http://schemas.microsoft.com/office/drawing/2014/main" id="{F7499CC9-2D8E-445D-9247-F20C5947C7B2}"/>
              </a:ext>
            </a:extLst>
          </p:cNvPr>
          <p:cNvSpPr/>
          <p:nvPr/>
        </p:nvSpPr>
        <p:spPr>
          <a:xfrm>
            <a:off x="2252441" y="2797123"/>
            <a:ext cx="1000481" cy="12296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1" name="R41">
            <a:extLst>
              <a:ext uri="{FF2B5EF4-FFF2-40B4-BE49-F238E27FC236}">
                <a16:creationId xmlns:a16="http://schemas.microsoft.com/office/drawing/2014/main" id="{3CD43F39-6C6E-4F78-B326-CABD0AA154F8}"/>
              </a:ext>
            </a:extLst>
          </p:cNvPr>
          <p:cNvSpPr/>
          <p:nvPr/>
        </p:nvSpPr>
        <p:spPr>
          <a:xfrm>
            <a:off x="4501948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2" name="R42">
            <a:extLst>
              <a:ext uri="{FF2B5EF4-FFF2-40B4-BE49-F238E27FC236}">
                <a16:creationId xmlns:a16="http://schemas.microsoft.com/office/drawing/2014/main" id="{56B5CC8B-6AE8-4A52-A179-EED1B2F7A051}"/>
              </a:ext>
            </a:extLst>
          </p:cNvPr>
          <p:cNvSpPr/>
          <p:nvPr/>
        </p:nvSpPr>
        <p:spPr>
          <a:xfrm>
            <a:off x="4501708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3" name="R43">
            <a:extLst>
              <a:ext uri="{FF2B5EF4-FFF2-40B4-BE49-F238E27FC236}">
                <a16:creationId xmlns:a16="http://schemas.microsoft.com/office/drawing/2014/main" id="{882416BB-903D-4C80-98AD-630FB6BA97D6}"/>
              </a:ext>
            </a:extLst>
          </p:cNvPr>
          <p:cNvSpPr/>
          <p:nvPr/>
        </p:nvSpPr>
        <p:spPr>
          <a:xfrm>
            <a:off x="4500500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4" name="R44 A">
            <a:extLst>
              <a:ext uri="{FF2B5EF4-FFF2-40B4-BE49-F238E27FC236}">
                <a16:creationId xmlns:a16="http://schemas.microsoft.com/office/drawing/2014/main" id="{FFF4BEC9-AF0D-49FC-B248-879232F15B3C}"/>
              </a:ext>
            </a:extLst>
          </p:cNvPr>
          <p:cNvSpPr/>
          <p:nvPr/>
        </p:nvSpPr>
        <p:spPr>
          <a:xfrm>
            <a:off x="4509607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5" name="R45">
            <a:extLst>
              <a:ext uri="{FF2B5EF4-FFF2-40B4-BE49-F238E27FC236}">
                <a16:creationId xmlns:a16="http://schemas.microsoft.com/office/drawing/2014/main" id="{1AB73549-59DF-42FC-9848-C9CFB658BB0F}"/>
              </a:ext>
            </a:extLst>
          </p:cNvPr>
          <p:cNvSpPr/>
          <p:nvPr/>
        </p:nvSpPr>
        <p:spPr>
          <a:xfrm>
            <a:off x="4496906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6" name="R46">
            <a:extLst>
              <a:ext uri="{FF2B5EF4-FFF2-40B4-BE49-F238E27FC236}">
                <a16:creationId xmlns:a16="http://schemas.microsoft.com/office/drawing/2014/main" id="{AD26CB4D-43DE-4847-8CD9-59F3CBBDA6AC}"/>
              </a:ext>
            </a:extLst>
          </p:cNvPr>
          <p:cNvSpPr/>
          <p:nvPr/>
        </p:nvSpPr>
        <p:spPr>
          <a:xfrm>
            <a:off x="5616739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7" name="R47">
            <a:extLst>
              <a:ext uri="{FF2B5EF4-FFF2-40B4-BE49-F238E27FC236}">
                <a16:creationId xmlns:a16="http://schemas.microsoft.com/office/drawing/2014/main" id="{05B0A1D4-A90A-48D5-905E-DC097010D6E6}"/>
              </a:ext>
            </a:extLst>
          </p:cNvPr>
          <p:cNvSpPr/>
          <p:nvPr/>
        </p:nvSpPr>
        <p:spPr>
          <a:xfrm>
            <a:off x="5616499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8" name="R48">
            <a:extLst>
              <a:ext uri="{FF2B5EF4-FFF2-40B4-BE49-F238E27FC236}">
                <a16:creationId xmlns:a16="http://schemas.microsoft.com/office/drawing/2014/main" id="{C686EA10-F267-4FAC-BDCE-9AED9EAB82A4}"/>
              </a:ext>
            </a:extLst>
          </p:cNvPr>
          <p:cNvSpPr/>
          <p:nvPr/>
        </p:nvSpPr>
        <p:spPr>
          <a:xfrm>
            <a:off x="5615291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9" name="R49">
            <a:extLst>
              <a:ext uri="{FF2B5EF4-FFF2-40B4-BE49-F238E27FC236}">
                <a16:creationId xmlns:a16="http://schemas.microsoft.com/office/drawing/2014/main" id="{BA817A29-A08C-449A-9BD2-B06084708E7F}"/>
              </a:ext>
            </a:extLst>
          </p:cNvPr>
          <p:cNvSpPr/>
          <p:nvPr/>
        </p:nvSpPr>
        <p:spPr>
          <a:xfrm>
            <a:off x="5613178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0" name="R50">
            <a:extLst>
              <a:ext uri="{FF2B5EF4-FFF2-40B4-BE49-F238E27FC236}">
                <a16:creationId xmlns:a16="http://schemas.microsoft.com/office/drawing/2014/main" id="{E223C002-1A1C-4B89-910E-E4AB5AE2CF59}"/>
              </a:ext>
            </a:extLst>
          </p:cNvPr>
          <p:cNvSpPr/>
          <p:nvPr/>
        </p:nvSpPr>
        <p:spPr>
          <a:xfrm>
            <a:off x="5600477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1" name="R51">
            <a:extLst>
              <a:ext uri="{FF2B5EF4-FFF2-40B4-BE49-F238E27FC236}">
                <a16:creationId xmlns:a16="http://schemas.microsoft.com/office/drawing/2014/main" id="{E578EA9E-C4B9-490C-BAA2-072A3BEF8724}"/>
              </a:ext>
            </a:extLst>
          </p:cNvPr>
          <p:cNvSpPr/>
          <p:nvPr/>
        </p:nvSpPr>
        <p:spPr>
          <a:xfrm>
            <a:off x="6712494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2" name="R52">
            <a:extLst>
              <a:ext uri="{FF2B5EF4-FFF2-40B4-BE49-F238E27FC236}">
                <a16:creationId xmlns:a16="http://schemas.microsoft.com/office/drawing/2014/main" id="{A5D94A5C-1580-498D-9F68-F505B07CD9D2}"/>
              </a:ext>
            </a:extLst>
          </p:cNvPr>
          <p:cNvSpPr/>
          <p:nvPr/>
        </p:nvSpPr>
        <p:spPr>
          <a:xfrm>
            <a:off x="6712374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3" name="R53">
            <a:extLst>
              <a:ext uri="{FF2B5EF4-FFF2-40B4-BE49-F238E27FC236}">
                <a16:creationId xmlns:a16="http://schemas.microsoft.com/office/drawing/2014/main" id="{52031595-A758-4A29-B10B-2BE04F820F4D}"/>
              </a:ext>
            </a:extLst>
          </p:cNvPr>
          <p:cNvSpPr/>
          <p:nvPr/>
        </p:nvSpPr>
        <p:spPr>
          <a:xfrm>
            <a:off x="6707821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4" name="R54">
            <a:extLst>
              <a:ext uri="{FF2B5EF4-FFF2-40B4-BE49-F238E27FC236}">
                <a16:creationId xmlns:a16="http://schemas.microsoft.com/office/drawing/2014/main" id="{544B6799-DA4B-48FB-B427-D70C0FF11C88}"/>
              </a:ext>
            </a:extLst>
          </p:cNvPr>
          <p:cNvSpPr/>
          <p:nvPr/>
        </p:nvSpPr>
        <p:spPr>
          <a:xfrm>
            <a:off x="6712374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5" name="R55">
            <a:extLst>
              <a:ext uri="{FF2B5EF4-FFF2-40B4-BE49-F238E27FC236}">
                <a16:creationId xmlns:a16="http://schemas.microsoft.com/office/drawing/2014/main" id="{EC847ED9-2A2C-43FD-B805-5B98A3F5938E}"/>
              </a:ext>
            </a:extLst>
          </p:cNvPr>
          <p:cNvSpPr/>
          <p:nvPr/>
        </p:nvSpPr>
        <p:spPr>
          <a:xfrm>
            <a:off x="6712374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R36">
            <a:extLst>
              <a:ext uri="{FF2B5EF4-FFF2-40B4-BE49-F238E27FC236}">
                <a16:creationId xmlns:a16="http://schemas.microsoft.com/office/drawing/2014/main" id="{5E1F7251-6721-4091-BD69-2E02F5B0FBB8}"/>
              </a:ext>
            </a:extLst>
          </p:cNvPr>
          <p:cNvSpPr/>
          <p:nvPr/>
        </p:nvSpPr>
        <p:spPr>
          <a:xfrm>
            <a:off x="3375532" y="4160209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R37">
            <a:extLst>
              <a:ext uri="{FF2B5EF4-FFF2-40B4-BE49-F238E27FC236}">
                <a16:creationId xmlns:a16="http://schemas.microsoft.com/office/drawing/2014/main" id="{353F6554-F05F-4A15-90C6-8F33E40B1572}"/>
              </a:ext>
            </a:extLst>
          </p:cNvPr>
          <p:cNvSpPr/>
          <p:nvPr/>
        </p:nvSpPr>
        <p:spPr>
          <a:xfrm>
            <a:off x="3375292" y="5519735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R38">
            <a:extLst>
              <a:ext uri="{FF2B5EF4-FFF2-40B4-BE49-F238E27FC236}">
                <a16:creationId xmlns:a16="http://schemas.microsoft.com/office/drawing/2014/main" id="{AF89EA4A-2F92-4E4F-A02F-EF640CAEBFF7}"/>
              </a:ext>
            </a:extLst>
          </p:cNvPr>
          <p:cNvSpPr/>
          <p:nvPr/>
        </p:nvSpPr>
        <p:spPr>
          <a:xfrm>
            <a:off x="3374084" y="95250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R39">
            <a:extLst>
              <a:ext uri="{FF2B5EF4-FFF2-40B4-BE49-F238E27FC236}">
                <a16:creationId xmlns:a16="http://schemas.microsoft.com/office/drawing/2014/main" id="{28954C05-A488-49E7-B95F-61063C1AF148}"/>
              </a:ext>
            </a:extLst>
          </p:cNvPr>
          <p:cNvSpPr/>
          <p:nvPr/>
        </p:nvSpPr>
        <p:spPr>
          <a:xfrm>
            <a:off x="3371971" y="1454457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R340">
            <a:extLst>
              <a:ext uri="{FF2B5EF4-FFF2-40B4-BE49-F238E27FC236}">
                <a16:creationId xmlns:a16="http://schemas.microsoft.com/office/drawing/2014/main" id="{FFBA9EF1-9BE4-47D0-BC3D-471783B30CB0}"/>
              </a:ext>
            </a:extLst>
          </p:cNvPr>
          <p:cNvSpPr/>
          <p:nvPr/>
        </p:nvSpPr>
        <p:spPr>
          <a:xfrm>
            <a:off x="3372507" y="2797123"/>
            <a:ext cx="1000481" cy="1213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8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4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2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6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9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2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0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1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2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0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2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3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2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5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9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5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7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2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2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3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4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2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6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7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9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2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2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1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6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8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9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2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7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2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4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5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1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2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3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8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0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4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6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1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3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2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7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2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9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5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0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2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2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6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3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5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9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2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1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8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4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9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2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1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2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7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2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2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4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2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5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2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7" dur="2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2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8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2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0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2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6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1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3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7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2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9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4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6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0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2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7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2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9" dur="2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2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5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0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2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2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6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3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2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5" dur="2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9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2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1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6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7" dur="2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8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2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4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9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0" dur="2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1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7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0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5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2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7" dur="2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2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0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2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1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3" dur="2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7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9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4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6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0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1" dur="2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2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7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2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9" dur="2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3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2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5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0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2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6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8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3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2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5" dur="2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2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1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6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2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8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2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2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9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2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1" dur="2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5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2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7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2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2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4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8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2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0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5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6" dur="2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7" dur="2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1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2" dur="2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3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0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6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1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2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3" dur="2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7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2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9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4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5" dur="2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6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0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2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7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2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9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3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2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5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2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2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6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7" dur="2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8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3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4" dur="2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5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2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1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6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8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2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4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9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0" dur="2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1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5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2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7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2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3" dur="2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4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8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9" dur="2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0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5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6" dur="2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7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1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2" dur="2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3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224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5" fill="hold">
                      <p:stCondLst>
                        <p:cond delay="0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8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2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0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4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5" dur="2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6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>
                      <p:stCondLst>
                        <p:cond delay="0"/>
                      </p:stCondLst>
                      <p:childTnLst>
                        <p:par>
                          <p:cTn id="1239" fill="hold">
                            <p:stCondLst>
                              <p:cond delay="0"/>
                            </p:stCondLst>
                            <p:childTnLst>
                              <p:par>
                                <p:cTn id="12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1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2" dur="2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3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7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8" dur="2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9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4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5" dur="2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6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0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1" dur="2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2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7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8" dur="2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9" dur="2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3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4" dur="2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5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0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1" dur="2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2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6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7" dur="2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8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28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0" fill="hold">
                      <p:stCondLst>
                        <p:cond delay="0"/>
                      </p:stCondLst>
                      <p:childTnLst>
                        <p:par>
                          <p:cTn id="1291" fill="hold">
                            <p:stCondLst>
                              <p:cond delay="0"/>
                            </p:stCondLst>
                            <p:childTnLst>
                              <p:par>
                                <p:cTn id="12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3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4" dur="2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5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9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0" dur="2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1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30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3" fill="hold">
                      <p:stCondLst>
                        <p:cond delay="0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6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2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8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2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2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4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315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6" fill="hold">
                      <p:stCondLst>
                        <p:cond delay="0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9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2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1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5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6" dur="2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7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2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2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4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8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9" dur="2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0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5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6" dur="2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7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1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2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3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8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9" dur="2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xkit-coin-win-notification-199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4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2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6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1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2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3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7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8" dur="2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9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38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1" fill="hold">
                      <p:stCondLst>
                        <p:cond delay="0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4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5" dur="2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6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0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2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2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7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2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9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3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4" dur="2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5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0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1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2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6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2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8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1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0" fill="hold">
                      <p:stCondLst>
                        <p:cond delay="0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3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2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5" dur="2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9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0" dur="2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3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8" fill="hold">
                      <p:stCondLst>
                        <p:cond delay="0"/>
                      </p:stCondLst>
                      <p:childTnLst>
                        <p:par>
                          <p:cTn id="1439" fill="hold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4" grpId="0" animBg="1"/>
      <p:bldP spid="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0" grpId="0" animBg="1"/>
      <p:bldP spid="190" grpId="1" animBg="1"/>
      <p:bldP spid="191" grpId="0" animBg="1"/>
      <p:bldP spid="191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3502FEFDAA6498B1166D4E3516AE0" ma:contentTypeVersion="10" ma:contentTypeDescription="新しいドキュメントを作成します。" ma:contentTypeScope="" ma:versionID="009d99482023800d6aaab7da49dbdda4">
  <xsd:schema xmlns:xsd="http://www.w3.org/2001/XMLSchema" xmlns:xs="http://www.w3.org/2001/XMLSchema" xmlns:p="http://schemas.microsoft.com/office/2006/metadata/properties" xmlns:ns2="f74623f4-6686-473c-a25c-bd7bea1782b3" xmlns:ns3="ee0d1aec-9dc3-4d7a-a0c3-fea6e45a9d8e" targetNamespace="http://schemas.microsoft.com/office/2006/metadata/properties" ma:root="true" ma:fieldsID="256f3aa125f1acab5e3099438ca5913f" ns2:_="" ns3:_="">
    <xsd:import namespace="f74623f4-6686-473c-a25c-bd7bea1782b3"/>
    <xsd:import namespace="ee0d1aec-9dc3-4d7a-a0c3-fea6e45a9d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623f4-6686-473c-a25c-bd7bea178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5b149684-f283-486b-a70c-cb0dd1f1b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aec-9dc3-4d7a-a0c3-fea6e45a9d8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4b5327a-1dd6-47dc-9be2-81d5d453fe8e}" ma:internalName="TaxCatchAll" ma:showField="CatchAllData" ma:web="ee0d1aec-9dc3-4d7a-a0c3-fea6e45a9d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4623f4-6686-473c-a25c-bd7bea1782b3">
      <Terms xmlns="http://schemas.microsoft.com/office/infopath/2007/PartnerControls"/>
    </lcf76f155ced4ddcb4097134ff3c332f>
    <TaxCatchAll xmlns="ee0d1aec-9dc3-4d7a-a0c3-fea6e45a9d8e" xsi:nil="true"/>
  </documentManagement>
</p:properties>
</file>

<file path=customXml/itemProps1.xml><?xml version="1.0" encoding="utf-8"?>
<ds:datastoreItem xmlns:ds="http://schemas.openxmlformats.org/officeDocument/2006/customXml" ds:itemID="{83608C25-4583-4E75-A667-48241C1B5A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522B7D-A3E1-4418-8DCF-A841D441475C}"/>
</file>

<file path=customXml/itemProps3.xml><?xml version="1.0" encoding="utf-8"?>
<ds:datastoreItem xmlns:ds="http://schemas.openxmlformats.org/officeDocument/2006/customXml" ds:itemID="{2CE31384-9607-45B2-A46A-2D9EC31FAA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275</Words>
  <Application>Microsoft Office PowerPoint</Application>
  <PresentationFormat>ワイド画面</PresentationFormat>
  <Paragraphs>275</Paragraphs>
  <Slides>5</Slides>
  <Notes>0</Notes>
  <HiddenSlides>0</HiddenSlides>
  <MMClips>52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Arial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Mizukami Aurelio</dc:creator>
  <cp:lastModifiedBy>Administrator</cp:lastModifiedBy>
  <cp:revision>54</cp:revision>
  <dcterms:created xsi:type="dcterms:W3CDTF">2021-06-29T23:36:24Z</dcterms:created>
  <dcterms:modified xsi:type="dcterms:W3CDTF">2021-11-11T03:52:04Z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0x010100D093502FEFDAA6498B1166D4E3516AE0</vt:lpwstr>
  </property>
</Properties>
</file>