
<file path=[Content_Types].xml><?xml version="1.0" encoding="utf-8"?>
<Types xmlns="http://schemas.openxmlformats.org/package/2006/content-types">
  <Default Extension="gif" ContentType="image/gif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032FA-3904-4967-B99D-9A0F63F0AB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0A2F90F-958A-47CD-9148-4C6E5C4C2E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91436-B693-419D-B296-41CB21F3D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0BEE-B353-4A2B-B9ED-86CC72362D0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8D1C9-5A54-4E89-A545-B00DD965C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C6571D-E521-496F-8C5B-C649E95A1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EA61-D150-4045-91BE-7BA3793F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72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525FD-E621-4F6F-AA6A-3715765B6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09B20-9827-4182-AA2E-D5C823C0A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61A4A2-93A0-41D0-B34E-22DF588A8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0BEE-B353-4A2B-B9ED-86CC72362D0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F648A1-88D1-4350-BC39-35ADED089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D0661B-17CB-4F73-BFBF-D4E043FC5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EA61-D150-4045-91BE-7BA3793F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22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F18277-321E-44DC-855A-04BFD31B013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287522-3339-4692-A576-C21243882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96090-CF92-4244-A612-6D8DA410D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0BEE-B353-4A2B-B9ED-86CC72362D0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65C7C-59A2-4F4C-ADD8-CE507AC87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EA4478-AEBD-49CF-837C-0761A500E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EA61-D150-4045-91BE-7BA3793F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5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D53F7-21CE-4A4E-9071-AD1F48F50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AD7F1-DB5A-4D6F-B398-1D9B59BE6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EC547-A6CF-401B-96D8-34D1B467B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0BEE-B353-4A2B-B9ED-86CC72362D0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7154DC-3E35-43B3-94E4-37D6A00B7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369128-38AC-4FD6-ADC4-BB146498B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EA61-D150-4045-91BE-7BA3793F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207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560A3-9DF7-4714-88AD-46F67E641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AF0390-F14C-4E32-9588-3B8F48DBCF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E720F5-F064-478C-BB21-D62C1A912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0BEE-B353-4A2B-B9ED-86CC72362D0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ECD9D-A6B8-4005-B8B6-3A9FF6654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CFE8C4-74A0-4B99-A19D-3BDF9A1C3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EA61-D150-4045-91BE-7BA3793F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3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11263-8192-41D0-8AC2-6A36AEB41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2DFBD-B48F-4A0E-8F9B-EBEF0FBD49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1F86DD-1BE9-4ABB-8B29-AF8F1D60C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68D209-A412-490F-80B2-F0E142D77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0BEE-B353-4A2B-B9ED-86CC72362D0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EA4B9E-AEC4-45CC-BF4F-D52AC0328E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85052-FEAD-49A4-8B7D-5584B7288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EA61-D150-4045-91BE-7BA3793F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1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F8A98-134D-4C4B-BA16-ADAAB811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F3F1B2-265F-482E-A9AA-BDB63124CE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BA29A0-0254-4AA9-ACA5-054C77EB7C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0CFC1B-6802-43BD-83E8-AD8F20AD27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2A4CDF-C525-41B7-A7A6-6BCCD5D7D7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56F81E-79F8-49F9-963C-82C39EAC3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0BEE-B353-4A2B-B9ED-86CC72362D0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030E1C-1DD3-4464-9EB6-2B761B6516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02B25D3-345F-43A7-9BA1-5A93A23DA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EA61-D150-4045-91BE-7BA3793F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00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F2B44-A9BA-4E96-91C8-04CBCC27E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91241A-4A75-4B5E-9FEE-51AB5499A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0BEE-B353-4A2B-B9ED-86CC72362D0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77E0FC-8A9C-49AB-95B8-B351826F9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79AFF-7356-4A98-822A-02386A1B9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EA61-D150-4045-91BE-7BA3793F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02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03E76C-11A3-4F97-A0DF-206CFAD82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0BEE-B353-4A2B-B9ED-86CC72362D0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B81253-9E21-4E0C-8721-C7C658E2A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2FF6CD-056E-4EF6-A5E7-3F90D1EB7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EA61-D150-4045-91BE-7BA3793F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29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8547-6A0F-4EF7-A3A9-B397AD997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E6D631-A76C-4A8D-8B40-7B0AA72802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83AADB-F0D3-4616-AFAE-878AD5EE95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A14EC-DF2A-4833-AE37-BAA41392E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0BEE-B353-4A2B-B9ED-86CC72362D0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23C2AB-FDE5-486D-A551-A4CB7C8F6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534808-6E6E-4A23-A364-4DA78324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EA61-D150-4045-91BE-7BA3793F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782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89526A-7FDA-4303-A5E1-A06D9305A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01D9EE-BAF0-48E0-95B2-AF89408B85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7B2DBE-4427-48DB-B171-53C97FEC25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D773F5-B2C0-4650-B0DF-924B83770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C0BEE-B353-4A2B-B9ED-86CC72362D0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A736E-B1DD-4CC9-8DA7-4FE13DCDBF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CE3EB2-CB60-4C33-B742-9CDD1648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DEA61-D150-4045-91BE-7BA3793F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605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EEC968-FA24-4372-B603-7BDB4ECDE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849AF-B67A-4828-AEC1-8C6C3A782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2C9BC-73D4-4194-9A61-A7EB6F30C0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C0BEE-B353-4A2B-B9ED-86CC72362D0A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9877FD-56DA-4994-9519-87EF954B53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60169-9B26-4D18-99BB-1B04EB165B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DEA61-D150-4045-91BE-7BA3793F5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4711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27">
            <a:extLst>
              <a:ext uri="{FF2B5EF4-FFF2-40B4-BE49-F238E27FC236}">
                <a16:creationId xmlns:a16="http://schemas.microsoft.com/office/drawing/2014/main" id="{362D44EE-C852-4460-B8B5-C4F2BC2051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4E320F-8206-4EDE-9978-CAE26125F9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4716" y="739978"/>
            <a:ext cx="5334930" cy="3004145"/>
          </a:xfrm>
        </p:spPr>
        <p:txBody>
          <a:bodyPr>
            <a:normAutofit/>
          </a:bodyPr>
          <a:lstStyle/>
          <a:p>
            <a:r>
              <a:rPr lang="en-US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Let`s read!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EB9623-07F9-453C-8EB2-F0724F83E7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94715" y="3836197"/>
            <a:ext cx="5334931" cy="2189214"/>
          </a:xfrm>
        </p:spPr>
        <p:txBody>
          <a:bodyPr>
            <a:normAutofit/>
          </a:bodyPr>
          <a:lstStyle/>
          <a:p>
            <a:r>
              <a:rPr lang="en-US" b="1" dirty="0"/>
              <a:t>New Crown 3</a:t>
            </a:r>
          </a:p>
          <a:p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658970D8-8D1D-4B5C-894B-E871CC8654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F227E5B6-9132-43CA-B503-37A18562AD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03C2051E-A88D-48E5-BACF-AAED178927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7821A508-2985-4905-874A-527429BAA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D2929CB1-0E3C-4B2D-ADC5-0154FB33B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6" name="Picture 5" descr="A picture containing cup, indoor, sitting, table&#10;&#10;Description automatically generated">
            <a:extLst>
              <a:ext uri="{FF2B5EF4-FFF2-40B4-BE49-F238E27FC236}">
                <a16:creationId xmlns:a16="http://schemas.microsoft.com/office/drawing/2014/main" id="{1F54DFA7-622C-47C6-845B-7F795E65D41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5" r="7104" b="-2"/>
          <a:stretch/>
        </p:blipFill>
        <p:spPr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</p:spPr>
      </p:pic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5F2F0C84-BE8C-4DC2-A6D3-30349A801D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240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CC766-DFF4-4B3F-B2DE-3102F179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6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99B04-AA6C-4699-90CF-585F63210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75807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96FDB-E34B-4712-99ED-15CBF6434915}"/>
              </a:ext>
            </a:extLst>
          </p:cNvPr>
          <p:cNvSpPr txBox="1"/>
          <p:nvPr/>
        </p:nvSpPr>
        <p:spPr>
          <a:xfrm>
            <a:off x="1369943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00B050"/>
                </a:solidFill>
              </a:rPr>
              <a:t>現在形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2DF817-58E7-4FB8-AD0C-164006F64270}"/>
              </a:ext>
            </a:extLst>
          </p:cNvPr>
          <p:cNvSpPr txBox="1"/>
          <p:nvPr/>
        </p:nvSpPr>
        <p:spPr>
          <a:xfrm>
            <a:off x="4679674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C000"/>
                </a:solidFill>
              </a:rPr>
              <a:t>過去形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1A8B5-2D4C-4675-87B0-9BB2E36F9F25}"/>
              </a:ext>
            </a:extLst>
          </p:cNvPr>
          <p:cNvSpPr txBox="1"/>
          <p:nvPr/>
        </p:nvSpPr>
        <p:spPr>
          <a:xfrm>
            <a:off x="8406020" y="1038374"/>
            <a:ext cx="268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C00000"/>
                </a:solidFill>
              </a:rPr>
              <a:t>過去分詞形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12F401-71BB-4F16-98BA-4BB4CBF65E72}"/>
              </a:ext>
            </a:extLst>
          </p:cNvPr>
          <p:cNvSpPr txBox="1"/>
          <p:nvPr/>
        </p:nvSpPr>
        <p:spPr>
          <a:xfrm>
            <a:off x="1563754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show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310DA-012A-4EA4-AE15-E20D04AF69FA}"/>
              </a:ext>
            </a:extLst>
          </p:cNvPr>
          <p:cNvSpPr txBox="1"/>
          <p:nvPr/>
        </p:nvSpPr>
        <p:spPr>
          <a:xfrm>
            <a:off x="1563753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8FC6A7-F466-48B0-9408-CFF0289A7CB0}"/>
              </a:ext>
            </a:extLst>
          </p:cNvPr>
          <p:cNvSpPr txBox="1"/>
          <p:nvPr/>
        </p:nvSpPr>
        <p:spPr>
          <a:xfrm>
            <a:off x="1563753" y="40622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speak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E9E582-3323-496E-A3D4-D47D527D1C1D}"/>
              </a:ext>
            </a:extLst>
          </p:cNvPr>
          <p:cNvSpPr txBox="1"/>
          <p:nvPr/>
        </p:nvSpPr>
        <p:spPr>
          <a:xfrm>
            <a:off x="1563753" y="472255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swim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914229-92C0-4AF7-9507-6383E11D94E6}"/>
              </a:ext>
            </a:extLst>
          </p:cNvPr>
          <p:cNvSpPr txBox="1"/>
          <p:nvPr/>
        </p:nvSpPr>
        <p:spPr>
          <a:xfrm>
            <a:off x="1563753" y="538873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take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431E73-15C7-4CF9-B152-B0294429D91A}"/>
              </a:ext>
            </a:extLst>
          </p:cNvPr>
          <p:cNvSpPr txBox="1"/>
          <p:nvPr/>
        </p:nvSpPr>
        <p:spPr>
          <a:xfrm>
            <a:off x="1563753" y="612354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write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278DB-388D-4F20-8F61-618B953EEFF3}"/>
              </a:ext>
            </a:extLst>
          </p:cNvPr>
          <p:cNvSpPr txBox="1"/>
          <p:nvPr/>
        </p:nvSpPr>
        <p:spPr>
          <a:xfrm>
            <a:off x="1563755" y="193271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see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D088D7-5962-48DB-80CE-D17F880CA609}"/>
              </a:ext>
            </a:extLst>
          </p:cNvPr>
          <p:cNvSpPr txBox="1"/>
          <p:nvPr/>
        </p:nvSpPr>
        <p:spPr>
          <a:xfrm>
            <a:off x="5049078" y="1940241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saw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2F1DA-F5F4-404A-A017-55CDE7CDD419}"/>
              </a:ext>
            </a:extLst>
          </p:cNvPr>
          <p:cNvSpPr txBox="1"/>
          <p:nvPr/>
        </p:nvSpPr>
        <p:spPr>
          <a:xfrm>
            <a:off x="5049077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showed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CF050C-8921-44F8-BCE4-F12491D95D8A}"/>
              </a:ext>
            </a:extLst>
          </p:cNvPr>
          <p:cNvSpPr txBox="1"/>
          <p:nvPr/>
        </p:nvSpPr>
        <p:spPr>
          <a:xfrm>
            <a:off x="5049076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sang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253009-4782-4B94-9E3F-46C5AA3BE176}"/>
              </a:ext>
            </a:extLst>
          </p:cNvPr>
          <p:cNvSpPr txBox="1"/>
          <p:nvPr/>
        </p:nvSpPr>
        <p:spPr>
          <a:xfrm>
            <a:off x="5049075" y="4063169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speak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BB1396-8C0F-4337-99EA-1DDAB3A6CA8F}"/>
              </a:ext>
            </a:extLst>
          </p:cNvPr>
          <p:cNvSpPr txBox="1"/>
          <p:nvPr/>
        </p:nvSpPr>
        <p:spPr>
          <a:xfrm>
            <a:off x="5049074" y="472167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swam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24F335-1B3E-4258-B41A-73DEF0C25ED1}"/>
              </a:ext>
            </a:extLst>
          </p:cNvPr>
          <p:cNvSpPr txBox="1"/>
          <p:nvPr/>
        </p:nvSpPr>
        <p:spPr>
          <a:xfrm>
            <a:off x="5049074" y="539327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took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C2E9A0-389B-4883-A018-F04D51F4DC12}"/>
              </a:ext>
            </a:extLst>
          </p:cNvPr>
          <p:cNvSpPr txBox="1"/>
          <p:nvPr/>
        </p:nvSpPr>
        <p:spPr>
          <a:xfrm>
            <a:off x="5049073" y="606159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wrote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E6DC38-74B3-4213-B211-4DE04BA739DA}"/>
              </a:ext>
            </a:extLst>
          </p:cNvPr>
          <p:cNvSpPr txBox="1"/>
          <p:nvPr/>
        </p:nvSpPr>
        <p:spPr>
          <a:xfrm>
            <a:off x="9024734" y="1801032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seen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F2DB40-F701-479D-BB40-A1DACE829D2A}"/>
              </a:ext>
            </a:extLst>
          </p:cNvPr>
          <p:cNvSpPr txBox="1"/>
          <p:nvPr/>
        </p:nvSpPr>
        <p:spPr>
          <a:xfrm>
            <a:off x="8944389" y="2403848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shown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8871B7-A0AF-49E9-A930-910C3BEB4BAE}"/>
              </a:ext>
            </a:extLst>
          </p:cNvPr>
          <p:cNvSpPr txBox="1"/>
          <p:nvPr/>
        </p:nvSpPr>
        <p:spPr>
          <a:xfrm>
            <a:off x="9024733" y="3296733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sung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A284EC-322C-471F-A2C3-38E8B9E46F03}"/>
              </a:ext>
            </a:extLst>
          </p:cNvPr>
          <p:cNvSpPr txBox="1"/>
          <p:nvPr/>
        </p:nvSpPr>
        <p:spPr>
          <a:xfrm>
            <a:off x="8944388" y="3964722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spoken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328A3F-80A0-4538-BA8F-4C0EAA600DE2}"/>
              </a:ext>
            </a:extLst>
          </p:cNvPr>
          <p:cNvSpPr txBox="1"/>
          <p:nvPr/>
        </p:nvSpPr>
        <p:spPr>
          <a:xfrm>
            <a:off x="9024732" y="4647793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swum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752EEF-1B9C-420A-875D-CAE036194D9F}"/>
              </a:ext>
            </a:extLst>
          </p:cNvPr>
          <p:cNvSpPr txBox="1"/>
          <p:nvPr/>
        </p:nvSpPr>
        <p:spPr>
          <a:xfrm>
            <a:off x="9024732" y="5318945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taken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C8F3D8-C1F0-4F84-B6E5-3FA5B9234358}"/>
              </a:ext>
            </a:extLst>
          </p:cNvPr>
          <p:cNvSpPr txBox="1"/>
          <p:nvPr/>
        </p:nvSpPr>
        <p:spPr>
          <a:xfrm>
            <a:off x="9024732" y="5918849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written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A095014-8501-49D6-99D9-782306AA0E44}"/>
              </a:ext>
            </a:extLst>
          </p:cNvPr>
          <p:cNvSpPr/>
          <p:nvPr/>
        </p:nvSpPr>
        <p:spPr>
          <a:xfrm>
            <a:off x="750962" y="159437"/>
            <a:ext cx="10017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Let`s Practice Reading the </a:t>
            </a:r>
            <a:r>
              <a:rPr lang="ja-JP" alt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過去分詞形 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(A-B-C)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99555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BBAB2-DC2D-48C0-AACD-2448E9191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9DFEE95C-5587-4FF0-A5C1-EE7026A9A3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7289" y="451554"/>
            <a:ext cx="4752622" cy="5074357"/>
          </a:xfrm>
        </p:spPr>
      </p:pic>
    </p:spTree>
    <p:extLst>
      <p:ext uri="{BB962C8B-B14F-4D97-AF65-F5344CB8AC3E}">
        <p14:creationId xmlns:p14="http://schemas.microsoft.com/office/powerpoint/2010/main" val="3514516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CC766-DFF4-4B3F-B2DE-3102F179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6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99B04-AA6C-4699-90CF-585F63210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75807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96FDB-E34B-4712-99ED-15CBF6434915}"/>
              </a:ext>
            </a:extLst>
          </p:cNvPr>
          <p:cNvSpPr txBox="1"/>
          <p:nvPr/>
        </p:nvSpPr>
        <p:spPr>
          <a:xfrm>
            <a:off x="1369943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00B050"/>
                </a:solidFill>
              </a:rPr>
              <a:t>現在形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2DF817-58E7-4FB8-AD0C-164006F64270}"/>
              </a:ext>
            </a:extLst>
          </p:cNvPr>
          <p:cNvSpPr txBox="1"/>
          <p:nvPr/>
        </p:nvSpPr>
        <p:spPr>
          <a:xfrm>
            <a:off x="4679674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C000"/>
                </a:solidFill>
              </a:rPr>
              <a:t>過去形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1A8B5-2D4C-4675-87B0-9BB2E36F9F25}"/>
              </a:ext>
            </a:extLst>
          </p:cNvPr>
          <p:cNvSpPr txBox="1"/>
          <p:nvPr/>
        </p:nvSpPr>
        <p:spPr>
          <a:xfrm>
            <a:off x="8406020" y="1038374"/>
            <a:ext cx="268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C00000"/>
                </a:solidFill>
              </a:rPr>
              <a:t>過去分詞形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12F401-71BB-4F16-98BA-4BB4CBF65E72}"/>
              </a:ext>
            </a:extLst>
          </p:cNvPr>
          <p:cNvSpPr txBox="1"/>
          <p:nvPr/>
        </p:nvSpPr>
        <p:spPr>
          <a:xfrm>
            <a:off x="1563754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hurt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310DA-012A-4EA4-AE15-E20D04AF69FA}"/>
              </a:ext>
            </a:extLst>
          </p:cNvPr>
          <p:cNvSpPr txBox="1"/>
          <p:nvPr/>
        </p:nvSpPr>
        <p:spPr>
          <a:xfrm>
            <a:off x="1563753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put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8FC6A7-F466-48B0-9408-CFF0289A7CB0}"/>
              </a:ext>
            </a:extLst>
          </p:cNvPr>
          <p:cNvSpPr txBox="1"/>
          <p:nvPr/>
        </p:nvSpPr>
        <p:spPr>
          <a:xfrm>
            <a:off x="1563753" y="40622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quit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E9E582-3323-496E-A3D4-D47D527D1C1D}"/>
              </a:ext>
            </a:extLst>
          </p:cNvPr>
          <p:cNvSpPr txBox="1"/>
          <p:nvPr/>
        </p:nvSpPr>
        <p:spPr>
          <a:xfrm>
            <a:off x="1563753" y="472255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read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914229-92C0-4AF7-9507-6383E11D94E6}"/>
              </a:ext>
            </a:extLst>
          </p:cNvPr>
          <p:cNvSpPr txBox="1"/>
          <p:nvPr/>
        </p:nvSpPr>
        <p:spPr>
          <a:xfrm>
            <a:off x="1563753" y="538873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set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431E73-15C7-4CF9-B152-B0294429D91A}"/>
              </a:ext>
            </a:extLst>
          </p:cNvPr>
          <p:cNvSpPr txBox="1"/>
          <p:nvPr/>
        </p:nvSpPr>
        <p:spPr>
          <a:xfrm>
            <a:off x="1563753" y="612354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spread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278DB-388D-4F20-8F61-618B953EEFF3}"/>
              </a:ext>
            </a:extLst>
          </p:cNvPr>
          <p:cNvSpPr txBox="1"/>
          <p:nvPr/>
        </p:nvSpPr>
        <p:spPr>
          <a:xfrm>
            <a:off x="1563755" y="193271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hit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D088D7-5962-48DB-80CE-D17F880CA609}"/>
              </a:ext>
            </a:extLst>
          </p:cNvPr>
          <p:cNvSpPr txBox="1"/>
          <p:nvPr/>
        </p:nvSpPr>
        <p:spPr>
          <a:xfrm>
            <a:off x="5049078" y="1940241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>
                <a:latin typeface="Comic Sans MS" panose="030F0702030302020204" pitchFamily="66" charset="0"/>
              </a:rPr>
              <a:t>hit</a:t>
            </a:r>
            <a:endParaRPr lang="en-US" sz="2400" b="1" dirty="0">
              <a:latin typeface="Comic Sans MS" panose="030F0702030302020204" pitchFamily="66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2F1DA-F5F4-404A-A017-55CDE7CDD419}"/>
              </a:ext>
            </a:extLst>
          </p:cNvPr>
          <p:cNvSpPr txBox="1"/>
          <p:nvPr/>
        </p:nvSpPr>
        <p:spPr>
          <a:xfrm>
            <a:off x="5049077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hurt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CF050C-8921-44F8-BCE4-F12491D95D8A}"/>
              </a:ext>
            </a:extLst>
          </p:cNvPr>
          <p:cNvSpPr txBox="1"/>
          <p:nvPr/>
        </p:nvSpPr>
        <p:spPr>
          <a:xfrm>
            <a:off x="5049076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put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253009-4782-4B94-9E3F-46C5AA3BE176}"/>
              </a:ext>
            </a:extLst>
          </p:cNvPr>
          <p:cNvSpPr txBox="1"/>
          <p:nvPr/>
        </p:nvSpPr>
        <p:spPr>
          <a:xfrm>
            <a:off x="5049075" y="4063169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quit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BB1396-8C0F-4337-99EA-1DDAB3A6CA8F}"/>
              </a:ext>
            </a:extLst>
          </p:cNvPr>
          <p:cNvSpPr txBox="1"/>
          <p:nvPr/>
        </p:nvSpPr>
        <p:spPr>
          <a:xfrm>
            <a:off x="5049074" y="472167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read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24F335-1B3E-4258-B41A-73DEF0C25ED1}"/>
              </a:ext>
            </a:extLst>
          </p:cNvPr>
          <p:cNvSpPr txBox="1"/>
          <p:nvPr/>
        </p:nvSpPr>
        <p:spPr>
          <a:xfrm>
            <a:off x="5049074" y="539327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set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C2E9A0-389B-4883-A018-F04D51F4DC12}"/>
              </a:ext>
            </a:extLst>
          </p:cNvPr>
          <p:cNvSpPr txBox="1"/>
          <p:nvPr/>
        </p:nvSpPr>
        <p:spPr>
          <a:xfrm>
            <a:off x="5049073" y="606159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spread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E6DC38-74B3-4213-B211-4DE04BA739DA}"/>
              </a:ext>
            </a:extLst>
          </p:cNvPr>
          <p:cNvSpPr txBox="1"/>
          <p:nvPr/>
        </p:nvSpPr>
        <p:spPr>
          <a:xfrm>
            <a:off x="9095962" y="1940241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hit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F2DB40-F701-479D-BB40-A1DACE829D2A}"/>
              </a:ext>
            </a:extLst>
          </p:cNvPr>
          <p:cNvSpPr txBox="1"/>
          <p:nvPr/>
        </p:nvSpPr>
        <p:spPr>
          <a:xfrm>
            <a:off x="9097618" y="265263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hurt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8871B7-A0AF-49E9-A930-910C3BEB4BAE}"/>
              </a:ext>
            </a:extLst>
          </p:cNvPr>
          <p:cNvSpPr txBox="1"/>
          <p:nvPr/>
        </p:nvSpPr>
        <p:spPr>
          <a:xfrm>
            <a:off x="9095962" y="3397338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put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A284EC-322C-471F-A2C3-38E8B9E46F03}"/>
              </a:ext>
            </a:extLst>
          </p:cNvPr>
          <p:cNvSpPr txBox="1"/>
          <p:nvPr/>
        </p:nvSpPr>
        <p:spPr>
          <a:xfrm>
            <a:off x="9095962" y="4042926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quit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328A3F-80A0-4538-BA8F-4C0EAA600DE2}"/>
              </a:ext>
            </a:extLst>
          </p:cNvPr>
          <p:cNvSpPr txBox="1"/>
          <p:nvPr/>
        </p:nvSpPr>
        <p:spPr>
          <a:xfrm>
            <a:off x="9095962" y="4721674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read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752EEF-1B9C-420A-875D-CAE036194D9F}"/>
              </a:ext>
            </a:extLst>
          </p:cNvPr>
          <p:cNvSpPr txBox="1"/>
          <p:nvPr/>
        </p:nvSpPr>
        <p:spPr>
          <a:xfrm>
            <a:off x="9095961" y="5455696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set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C8F3D8-C1F0-4F84-B6E5-3FA5B9234358}"/>
              </a:ext>
            </a:extLst>
          </p:cNvPr>
          <p:cNvSpPr txBox="1"/>
          <p:nvPr/>
        </p:nvSpPr>
        <p:spPr>
          <a:xfrm>
            <a:off x="9095961" y="6052642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spread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A095014-8501-49D6-99D9-782306AA0E44}"/>
              </a:ext>
            </a:extLst>
          </p:cNvPr>
          <p:cNvSpPr/>
          <p:nvPr/>
        </p:nvSpPr>
        <p:spPr>
          <a:xfrm>
            <a:off x="750962" y="159437"/>
            <a:ext cx="10017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Let`s Practice Reading the </a:t>
            </a:r>
            <a:r>
              <a:rPr lang="ja-JP" alt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過去分詞形 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(A-A-A)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8398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CC766-DFF4-4B3F-B2DE-3102F179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6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99B04-AA6C-4699-90CF-585F63210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75807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96FDB-E34B-4712-99ED-15CBF6434915}"/>
              </a:ext>
            </a:extLst>
          </p:cNvPr>
          <p:cNvSpPr txBox="1"/>
          <p:nvPr/>
        </p:nvSpPr>
        <p:spPr>
          <a:xfrm>
            <a:off x="1369943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00B050"/>
                </a:solidFill>
              </a:rPr>
              <a:t>現在形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2DF817-58E7-4FB8-AD0C-164006F64270}"/>
              </a:ext>
            </a:extLst>
          </p:cNvPr>
          <p:cNvSpPr txBox="1"/>
          <p:nvPr/>
        </p:nvSpPr>
        <p:spPr>
          <a:xfrm>
            <a:off x="5049077" y="1171887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C000"/>
                </a:solidFill>
              </a:rPr>
              <a:t>過去形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1A8B5-2D4C-4675-87B0-9BB2E36F9F25}"/>
              </a:ext>
            </a:extLst>
          </p:cNvPr>
          <p:cNvSpPr txBox="1"/>
          <p:nvPr/>
        </p:nvSpPr>
        <p:spPr>
          <a:xfrm>
            <a:off x="8406020" y="1038374"/>
            <a:ext cx="268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/>
              <a:t>過去分詞形</a:t>
            </a:r>
            <a:endParaRPr lang="en-US" sz="3600" b="1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12F401-71BB-4F16-98BA-4BB4CBF65E72}"/>
              </a:ext>
            </a:extLst>
          </p:cNvPr>
          <p:cNvSpPr txBox="1"/>
          <p:nvPr/>
        </p:nvSpPr>
        <p:spPr>
          <a:xfrm>
            <a:off x="1512400" y="3395256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come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310DA-012A-4EA4-AE15-E20D04AF69FA}"/>
              </a:ext>
            </a:extLst>
          </p:cNvPr>
          <p:cNvSpPr txBox="1"/>
          <p:nvPr/>
        </p:nvSpPr>
        <p:spPr>
          <a:xfrm>
            <a:off x="1545527" y="4757742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run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278DB-388D-4F20-8F61-618B953EEFF3}"/>
              </a:ext>
            </a:extLst>
          </p:cNvPr>
          <p:cNvSpPr txBox="1"/>
          <p:nvPr/>
        </p:nvSpPr>
        <p:spPr>
          <a:xfrm>
            <a:off x="1563755" y="1932712"/>
            <a:ext cx="1815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become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D088D7-5962-48DB-80CE-D17F880CA609}"/>
              </a:ext>
            </a:extLst>
          </p:cNvPr>
          <p:cNvSpPr txBox="1"/>
          <p:nvPr/>
        </p:nvSpPr>
        <p:spPr>
          <a:xfrm>
            <a:off x="5049078" y="1940241"/>
            <a:ext cx="18155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became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2F1DA-F5F4-404A-A017-55CDE7CDD419}"/>
              </a:ext>
            </a:extLst>
          </p:cNvPr>
          <p:cNvSpPr txBox="1"/>
          <p:nvPr/>
        </p:nvSpPr>
        <p:spPr>
          <a:xfrm>
            <a:off x="5049077" y="3418447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came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CF050C-8921-44F8-BCE4-F12491D95D8A}"/>
              </a:ext>
            </a:extLst>
          </p:cNvPr>
          <p:cNvSpPr txBox="1"/>
          <p:nvPr/>
        </p:nvSpPr>
        <p:spPr>
          <a:xfrm>
            <a:off x="5155095" y="4731447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ran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E6DC38-74B3-4213-B211-4DE04BA739DA}"/>
              </a:ext>
            </a:extLst>
          </p:cNvPr>
          <p:cNvSpPr txBox="1"/>
          <p:nvPr/>
        </p:nvSpPr>
        <p:spPr>
          <a:xfrm>
            <a:off x="8759688" y="1940241"/>
            <a:ext cx="19397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become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F2DB40-F701-479D-BB40-A1DACE829D2A}"/>
              </a:ext>
            </a:extLst>
          </p:cNvPr>
          <p:cNvSpPr txBox="1"/>
          <p:nvPr/>
        </p:nvSpPr>
        <p:spPr>
          <a:xfrm>
            <a:off x="8759688" y="3329342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come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8871B7-A0AF-49E9-A930-910C3BEB4BAE}"/>
              </a:ext>
            </a:extLst>
          </p:cNvPr>
          <p:cNvSpPr txBox="1"/>
          <p:nvPr/>
        </p:nvSpPr>
        <p:spPr>
          <a:xfrm>
            <a:off x="8759687" y="4718443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run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A095014-8501-49D6-99D9-782306AA0E44}"/>
              </a:ext>
            </a:extLst>
          </p:cNvPr>
          <p:cNvSpPr/>
          <p:nvPr/>
        </p:nvSpPr>
        <p:spPr>
          <a:xfrm>
            <a:off x="750962" y="159437"/>
            <a:ext cx="10017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Let`s Practice Reading the </a:t>
            </a:r>
            <a:r>
              <a:rPr lang="ja-JP" alt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過去分詞形 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(A-B-A)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9562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5" grpId="0"/>
      <p:bldP spid="16" grpId="0"/>
      <p:bldP spid="17" grpId="0"/>
      <p:bldP spid="18" grpId="0"/>
      <p:bldP spid="25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CC766-DFF4-4B3F-B2DE-3102F179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6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99B04-AA6C-4699-90CF-585F63210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75807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96FDB-E34B-4712-99ED-15CBF6434915}"/>
              </a:ext>
            </a:extLst>
          </p:cNvPr>
          <p:cNvSpPr txBox="1"/>
          <p:nvPr/>
        </p:nvSpPr>
        <p:spPr>
          <a:xfrm>
            <a:off x="1369943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00B050"/>
                </a:solidFill>
              </a:rPr>
              <a:t>現在形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2DF817-58E7-4FB8-AD0C-164006F64270}"/>
              </a:ext>
            </a:extLst>
          </p:cNvPr>
          <p:cNvSpPr txBox="1"/>
          <p:nvPr/>
        </p:nvSpPr>
        <p:spPr>
          <a:xfrm>
            <a:off x="4679674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C000"/>
                </a:solidFill>
              </a:rPr>
              <a:t>過去形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1A8B5-2D4C-4675-87B0-9BB2E36F9F25}"/>
              </a:ext>
            </a:extLst>
          </p:cNvPr>
          <p:cNvSpPr txBox="1"/>
          <p:nvPr/>
        </p:nvSpPr>
        <p:spPr>
          <a:xfrm>
            <a:off x="8406020" y="1038374"/>
            <a:ext cx="268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C00000"/>
                </a:solidFill>
              </a:rPr>
              <a:t>過去分詞形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12F401-71BB-4F16-98BA-4BB4CBF65E72}"/>
              </a:ext>
            </a:extLst>
          </p:cNvPr>
          <p:cNvSpPr txBox="1"/>
          <p:nvPr/>
        </p:nvSpPr>
        <p:spPr>
          <a:xfrm>
            <a:off x="1563754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build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310DA-012A-4EA4-AE15-E20D04AF69FA}"/>
              </a:ext>
            </a:extLst>
          </p:cNvPr>
          <p:cNvSpPr txBox="1"/>
          <p:nvPr/>
        </p:nvSpPr>
        <p:spPr>
          <a:xfrm>
            <a:off x="1563753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buy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8FC6A7-F466-48B0-9408-CFF0289A7CB0}"/>
              </a:ext>
            </a:extLst>
          </p:cNvPr>
          <p:cNvSpPr txBox="1"/>
          <p:nvPr/>
        </p:nvSpPr>
        <p:spPr>
          <a:xfrm>
            <a:off x="1563753" y="40622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catch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E9E582-3323-496E-A3D4-D47D527D1C1D}"/>
              </a:ext>
            </a:extLst>
          </p:cNvPr>
          <p:cNvSpPr txBox="1"/>
          <p:nvPr/>
        </p:nvSpPr>
        <p:spPr>
          <a:xfrm>
            <a:off x="1563753" y="472255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feel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914229-92C0-4AF7-9507-6383E11D94E6}"/>
              </a:ext>
            </a:extLst>
          </p:cNvPr>
          <p:cNvSpPr txBox="1"/>
          <p:nvPr/>
        </p:nvSpPr>
        <p:spPr>
          <a:xfrm>
            <a:off x="1563753" y="538873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fight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431E73-15C7-4CF9-B152-B0294429D91A}"/>
              </a:ext>
            </a:extLst>
          </p:cNvPr>
          <p:cNvSpPr txBox="1"/>
          <p:nvPr/>
        </p:nvSpPr>
        <p:spPr>
          <a:xfrm>
            <a:off x="1563753" y="612354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find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278DB-388D-4F20-8F61-618B953EEFF3}"/>
              </a:ext>
            </a:extLst>
          </p:cNvPr>
          <p:cNvSpPr txBox="1"/>
          <p:nvPr/>
        </p:nvSpPr>
        <p:spPr>
          <a:xfrm>
            <a:off x="1563755" y="193271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bring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D088D7-5962-48DB-80CE-D17F880CA609}"/>
              </a:ext>
            </a:extLst>
          </p:cNvPr>
          <p:cNvSpPr txBox="1"/>
          <p:nvPr/>
        </p:nvSpPr>
        <p:spPr>
          <a:xfrm>
            <a:off x="5049078" y="1940241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brought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2F1DA-F5F4-404A-A017-55CDE7CDD419}"/>
              </a:ext>
            </a:extLst>
          </p:cNvPr>
          <p:cNvSpPr txBox="1"/>
          <p:nvPr/>
        </p:nvSpPr>
        <p:spPr>
          <a:xfrm>
            <a:off x="5049077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built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CF050C-8921-44F8-BCE4-F12491D95D8A}"/>
              </a:ext>
            </a:extLst>
          </p:cNvPr>
          <p:cNvSpPr txBox="1"/>
          <p:nvPr/>
        </p:nvSpPr>
        <p:spPr>
          <a:xfrm>
            <a:off x="5049076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bought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253009-4782-4B94-9E3F-46C5AA3BE176}"/>
              </a:ext>
            </a:extLst>
          </p:cNvPr>
          <p:cNvSpPr txBox="1"/>
          <p:nvPr/>
        </p:nvSpPr>
        <p:spPr>
          <a:xfrm>
            <a:off x="5049075" y="4063169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caught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BB1396-8C0F-4337-99EA-1DDAB3A6CA8F}"/>
              </a:ext>
            </a:extLst>
          </p:cNvPr>
          <p:cNvSpPr txBox="1"/>
          <p:nvPr/>
        </p:nvSpPr>
        <p:spPr>
          <a:xfrm>
            <a:off x="5049074" y="472167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felt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24F335-1B3E-4258-B41A-73DEF0C25ED1}"/>
              </a:ext>
            </a:extLst>
          </p:cNvPr>
          <p:cNvSpPr txBox="1"/>
          <p:nvPr/>
        </p:nvSpPr>
        <p:spPr>
          <a:xfrm>
            <a:off x="5049074" y="539327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fought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C2E9A0-389B-4883-A018-F04D51F4DC12}"/>
              </a:ext>
            </a:extLst>
          </p:cNvPr>
          <p:cNvSpPr txBox="1"/>
          <p:nvPr/>
        </p:nvSpPr>
        <p:spPr>
          <a:xfrm>
            <a:off x="5049073" y="606159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found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E6DC38-74B3-4213-B211-4DE04BA739DA}"/>
              </a:ext>
            </a:extLst>
          </p:cNvPr>
          <p:cNvSpPr txBox="1"/>
          <p:nvPr/>
        </p:nvSpPr>
        <p:spPr>
          <a:xfrm>
            <a:off x="9095961" y="1826969"/>
            <a:ext cx="19392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brought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F2DB40-F701-479D-BB40-A1DACE829D2A}"/>
              </a:ext>
            </a:extLst>
          </p:cNvPr>
          <p:cNvSpPr txBox="1"/>
          <p:nvPr/>
        </p:nvSpPr>
        <p:spPr>
          <a:xfrm>
            <a:off x="9095961" y="2541235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built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8871B7-A0AF-49E9-A930-910C3BEB4BAE}"/>
              </a:ext>
            </a:extLst>
          </p:cNvPr>
          <p:cNvSpPr txBox="1"/>
          <p:nvPr/>
        </p:nvSpPr>
        <p:spPr>
          <a:xfrm>
            <a:off x="9165063" y="3206899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bought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A284EC-322C-471F-A2C3-38E8B9E46F03}"/>
              </a:ext>
            </a:extLst>
          </p:cNvPr>
          <p:cNvSpPr txBox="1"/>
          <p:nvPr/>
        </p:nvSpPr>
        <p:spPr>
          <a:xfrm>
            <a:off x="9165062" y="3921165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caught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328A3F-80A0-4538-BA8F-4C0EAA600DE2}"/>
              </a:ext>
            </a:extLst>
          </p:cNvPr>
          <p:cNvSpPr txBox="1"/>
          <p:nvPr/>
        </p:nvSpPr>
        <p:spPr>
          <a:xfrm>
            <a:off x="9259948" y="4638349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felt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752EEF-1B9C-420A-875D-CAE036194D9F}"/>
              </a:ext>
            </a:extLst>
          </p:cNvPr>
          <p:cNvSpPr txBox="1"/>
          <p:nvPr/>
        </p:nvSpPr>
        <p:spPr>
          <a:xfrm>
            <a:off x="9165061" y="5311355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fought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C8F3D8-C1F0-4F84-B6E5-3FA5B9234358}"/>
              </a:ext>
            </a:extLst>
          </p:cNvPr>
          <p:cNvSpPr txBox="1"/>
          <p:nvPr/>
        </p:nvSpPr>
        <p:spPr>
          <a:xfrm>
            <a:off x="9165062" y="5938484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found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A095014-8501-49D6-99D9-782306AA0E44}"/>
              </a:ext>
            </a:extLst>
          </p:cNvPr>
          <p:cNvSpPr/>
          <p:nvPr/>
        </p:nvSpPr>
        <p:spPr>
          <a:xfrm>
            <a:off x="750962" y="159437"/>
            <a:ext cx="10017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Let`s Practice Reading the </a:t>
            </a:r>
            <a:r>
              <a:rPr lang="ja-JP" alt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過去分詞形 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(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A-B-B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)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403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CC766-DFF4-4B3F-B2DE-3102F179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6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99B04-AA6C-4699-90CF-585F63210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75807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96FDB-E34B-4712-99ED-15CBF6434915}"/>
              </a:ext>
            </a:extLst>
          </p:cNvPr>
          <p:cNvSpPr txBox="1"/>
          <p:nvPr/>
        </p:nvSpPr>
        <p:spPr>
          <a:xfrm>
            <a:off x="1369943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00B050"/>
                </a:solidFill>
              </a:rPr>
              <a:t>現在形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2DF817-58E7-4FB8-AD0C-164006F64270}"/>
              </a:ext>
            </a:extLst>
          </p:cNvPr>
          <p:cNvSpPr txBox="1"/>
          <p:nvPr/>
        </p:nvSpPr>
        <p:spPr>
          <a:xfrm>
            <a:off x="4679674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C000"/>
                </a:solidFill>
              </a:rPr>
              <a:t>過去形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1A8B5-2D4C-4675-87B0-9BB2E36F9F25}"/>
              </a:ext>
            </a:extLst>
          </p:cNvPr>
          <p:cNvSpPr txBox="1"/>
          <p:nvPr/>
        </p:nvSpPr>
        <p:spPr>
          <a:xfrm>
            <a:off x="8406020" y="1038374"/>
            <a:ext cx="268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C00000"/>
                </a:solidFill>
              </a:rPr>
              <a:t>過去分詞形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12F401-71BB-4F16-98BA-4BB4CBF65E72}"/>
              </a:ext>
            </a:extLst>
          </p:cNvPr>
          <p:cNvSpPr txBox="1"/>
          <p:nvPr/>
        </p:nvSpPr>
        <p:spPr>
          <a:xfrm>
            <a:off x="1563754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310DA-012A-4EA4-AE15-E20D04AF69FA}"/>
              </a:ext>
            </a:extLst>
          </p:cNvPr>
          <p:cNvSpPr txBox="1"/>
          <p:nvPr/>
        </p:nvSpPr>
        <p:spPr>
          <a:xfrm>
            <a:off x="1563753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have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8FC6A7-F466-48B0-9408-CFF0289A7CB0}"/>
              </a:ext>
            </a:extLst>
          </p:cNvPr>
          <p:cNvSpPr txBox="1"/>
          <p:nvPr/>
        </p:nvSpPr>
        <p:spPr>
          <a:xfrm>
            <a:off x="1563753" y="40622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hear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E9E582-3323-496E-A3D4-D47D527D1C1D}"/>
              </a:ext>
            </a:extLst>
          </p:cNvPr>
          <p:cNvSpPr txBox="1"/>
          <p:nvPr/>
        </p:nvSpPr>
        <p:spPr>
          <a:xfrm>
            <a:off x="1563753" y="472255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win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914229-92C0-4AF7-9507-6383E11D94E6}"/>
              </a:ext>
            </a:extLst>
          </p:cNvPr>
          <p:cNvSpPr txBox="1"/>
          <p:nvPr/>
        </p:nvSpPr>
        <p:spPr>
          <a:xfrm>
            <a:off x="1563753" y="538873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keep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431E73-15C7-4CF9-B152-B0294429D91A}"/>
              </a:ext>
            </a:extLst>
          </p:cNvPr>
          <p:cNvSpPr txBox="1"/>
          <p:nvPr/>
        </p:nvSpPr>
        <p:spPr>
          <a:xfrm>
            <a:off x="1563753" y="612354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leave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278DB-388D-4F20-8F61-618B953EEFF3}"/>
              </a:ext>
            </a:extLst>
          </p:cNvPr>
          <p:cNvSpPr txBox="1"/>
          <p:nvPr/>
        </p:nvSpPr>
        <p:spPr>
          <a:xfrm>
            <a:off x="1563755" y="193271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forget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D088D7-5962-48DB-80CE-D17F880CA609}"/>
              </a:ext>
            </a:extLst>
          </p:cNvPr>
          <p:cNvSpPr txBox="1"/>
          <p:nvPr/>
        </p:nvSpPr>
        <p:spPr>
          <a:xfrm>
            <a:off x="5049078" y="1940241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forgot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2F1DA-F5F4-404A-A017-55CDE7CDD419}"/>
              </a:ext>
            </a:extLst>
          </p:cNvPr>
          <p:cNvSpPr txBox="1"/>
          <p:nvPr/>
        </p:nvSpPr>
        <p:spPr>
          <a:xfrm>
            <a:off x="5049077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got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CF050C-8921-44F8-BCE4-F12491D95D8A}"/>
              </a:ext>
            </a:extLst>
          </p:cNvPr>
          <p:cNvSpPr txBox="1"/>
          <p:nvPr/>
        </p:nvSpPr>
        <p:spPr>
          <a:xfrm>
            <a:off x="5049076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had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253009-4782-4B94-9E3F-46C5AA3BE176}"/>
              </a:ext>
            </a:extLst>
          </p:cNvPr>
          <p:cNvSpPr txBox="1"/>
          <p:nvPr/>
        </p:nvSpPr>
        <p:spPr>
          <a:xfrm>
            <a:off x="5049075" y="4063169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heard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BB1396-8C0F-4337-99EA-1DDAB3A6CA8F}"/>
              </a:ext>
            </a:extLst>
          </p:cNvPr>
          <p:cNvSpPr txBox="1"/>
          <p:nvPr/>
        </p:nvSpPr>
        <p:spPr>
          <a:xfrm>
            <a:off x="5049074" y="472167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won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24F335-1B3E-4258-B41A-73DEF0C25ED1}"/>
              </a:ext>
            </a:extLst>
          </p:cNvPr>
          <p:cNvSpPr txBox="1"/>
          <p:nvPr/>
        </p:nvSpPr>
        <p:spPr>
          <a:xfrm>
            <a:off x="5049074" y="539327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kept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C2E9A0-389B-4883-A018-F04D51F4DC12}"/>
              </a:ext>
            </a:extLst>
          </p:cNvPr>
          <p:cNvSpPr txBox="1"/>
          <p:nvPr/>
        </p:nvSpPr>
        <p:spPr>
          <a:xfrm>
            <a:off x="5049073" y="606159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left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E6DC38-74B3-4213-B211-4DE04BA739DA}"/>
              </a:ext>
            </a:extLst>
          </p:cNvPr>
          <p:cNvSpPr txBox="1"/>
          <p:nvPr/>
        </p:nvSpPr>
        <p:spPr>
          <a:xfrm>
            <a:off x="7664139" y="1710755"/>
            <a:ext cx="36896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Comic Sans MS" panose="030F0702030302020204" pitchFamily="66" charset="0"/>
              </a:rPr>
              <a:t>forgot/</a:t>
            </a:r>
            <a:r>
              <a:rPr lang="en-US" sz="32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forgotten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F2DB40-F701-479D-BB40-A1DACE829D2A}"/>
              </a:ext>
            </a:extLst>
          </p:cNvPr>
          <p:cNvSpPr txBox="1"/>
          <p:nvPr/>
        </p:nvSpPr>
        <p:spPr>
          <a:xfrm>
            <a:off x="9095960" y="2512613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got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8871B7-A0AF-49E9-A930-910C3BEB4BAE}"/>
              </a:ext>
            </a:extLst>
          </p:cNvPr>
          <p:cNvSpPr txBox="1"/>
          <p:nvPr/>
        </p:nvSpPr>
        <p:spPr>
          <a:xfrm>
            <a:off x="9095960" y="3340979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had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A284EC-322C-471F-A2C3-38E8B9E46F03}"/>
              </a:ext>
            </a:extLst>
          </p:cNvPr>
          <p:cNvSpPr txBox="1"/>
          <p:nvPr/>
        </p:nvSpPr>
        <p:spPr>
          <a:xfrm>
            <a:off x="9096304" y="3998227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heard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328A3F-80A0-4538-BA8F-4C0EAA600DE2}"/>
              </a:ext>
            </a:extLst>
          </p:cNvPr>
          <p:cNvSpPr txBox="1"/>
          <p:nvPr/>
        </p:nvSpPr>
        <p:spPr>
          <a:xfrm>
            <a:off x="9095962" y="4721674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won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752EEF-1B9C-420A-875D-CAE036194D9F}"/>
              </a:ext>
            </a:extLst>
          </p:cNvPr>
          <p:cNvSpPr txBox="1"/>
          <p:nvPr/>
        </p:nvSpPr>
        <p:spPr>
          <a:xfrm>
            <a:off x="9095960" y="5356303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kept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C8F3D8-C1F0-4F84-B6E5-3FA5B9234358}"/>
              </a:ext>
            </a:extLst>
          </p:cNvPr>
          <p:cNvSpPr txBox="1"/>
          <p:nvPr/>
        </p:nvSpPr>
        <p:spPr>
          <a:xfrm>
            <a:off x="9095960" y="5998835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left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A095014-8501-49D6-99D9-782306AA0E44}"/>
              </a:ext>
            </a:extLst>
          </p:cNvPr>
          <p:cNvSpPr/>
          <p:nvPr/>
        </p:nvSpPr>
        <p:spPr>
          <a:xfrm>
            <a:off x="750962" y="159437"/>
            <a:ext cx="10017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Let`s Practice Reading the </a:t>
            </a:r>
            <a:r>
              <a:rPr lang="ja-JP" alt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過去分詞形 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(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A-B-B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)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68498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CC766-DFF4-4B3F-B2DE-3102F179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6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99B04-AA6C-4699-90CF-585F63210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75807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96FDB-E34B-4712-99ED-15CBF6434915}"/>
              </a:ext>
            </a:extLst>
          </p:cNvPr>
          <p:cNvSpPr txBox="1"/>
          <p:nvPr/>
        </p:nvSpPr>
        <p:spPr>
          <a:xfrm>
            <a:off x="1369943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00B050"/>
                </a:solidFill>
              </a:rPr>
              <a:t>現在形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2DF817-58E7-4FB8-AD0C-164006F64270}"/>
              </a:ext>
            </a:extLst>
          </p:cNvPr>
          <p:cNvSpPr txBox="1"/>
          <p:nvPr/>
        </p:nvSpPr>
        <p:spPr>
          <a:xfrm>
            <a:off x="4679674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C000"/>
                </a:solidFill>
              </a:rPr>
              <a:t>過去形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1A8B5-2D4C-4675-87B0-9BB2E36F9F25}"/>
              </a:ext>
            </a:extLst>
          </p:cNvPr>
          <p:cNvSpPr txBox="1"/>
          <p:nvPr/>
        </p:nvSpPr>
        <p:spPr>
          <a:xfrm>
            <a:off x="8406020" y="1038374"/>
            <a:ext cx="268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C00000"/>
                </a:solidFill>
              </a:rPr>
              <a:t>過去分詞形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12F401-71BB-4F16-98BA-4BB4CBF65E72}"/>
              </a:ext>
            </a:extLst>
          </p:cNvPr>
          <p:cNvSpPr txBox="1"/>
          <p:nvPr/>
        </p:nvSpPr>
        <p:spPr>
          <a:xfrm>
            <a:off x="1563754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make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310DA-012A-4EA4-AE15-E20D04AF69FA}"/>
              </a:ext>
            </a:extLst>
          </p:cNvPr>
          <p:cNvSpPr txBox="1"/>
          <p:nvPr/>
        </p:nvSpPr>
        <p:spPr>
          <a:xfrm>
            <a:off x="1563753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mean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8FC6A7-F466-48B0-9408-CFF0289A7CB0}"/>
              </a:ext>
            </a:extLst>
          </p:cNvPr>
          <p:cNvSpPr txBox="1"/>
          <p:nvPr/>
        </p:nvSpPr>
        <p:spPr>
          <a:xfrm>
            <a:off x="1563753" y="40622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meet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E9E582-3323-496E-A3D4-D47D527D1C1D}"/>
              </a:ext>
            </a:extLst>
          </p:cNvPr>
          <p:cNvSpPr txBox="1"/>
          <p:nvPr/>
        </p:nvSpPr>
        <p:spPr>
          <a:xfrm>
            <a:off x="1563753" y="472255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say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914229-92C0-4AF7-9507-6383E11D94E6}"/>
              </a:ext>
            </a:extLst>
          </p:cNvPr>
          <p:cNvSpPr txBox="1"/>
          <p:nvPr/>
        </p:nvSpPr>
        <p:spPr>
          <a:xfrm>
            <a:off x="1563753" y="538873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send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431E73-15C7-4CF9-B152-B0294429D91A}"/>
              </a:ext>
            </a:extLst>
          </p:cNvPr>
          <p:cNvSpPr txBox="1"/>
          <p:nvPr/>
        </p:nvSpPr>
        <p:spPr>
          <a:xfrm>
            <a:off x="1563753" y="6123542"/>
            <a:ext cx="186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understand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278DB-388D-4F20-8F61-618B953EEFF3}"/>
              </a:ext>
            </a:extLst>
          </p:cNvPr>
          <p:cNvSpPr txBox="1"/>
          <p:nvPr/>
        </p:nvSpPr>
        <p:spPr>
          <a:xfrm>
            <a:off x="1563755" y="193271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lose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D088D7-5962-48DB-80CE-D17F880CA609}"/>
              </a:ext>
            </a:extLst>
          </p:cNvPr>
          <p:cNvSpPr txBox="1"/>
          <p:nvPr/>
        </p:nvSpPr>
        <p:spPr>
          <a:xfrm>
            <a:off x="5049078" y="1940241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lost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2F1DA-F5F4-404A-A017-55CDE7CDD419}"/>
              </a:ext>
            </a:extLst>
          </p:cNvPr>
          <p:cNvSpPr txBox="1"/>
          <p:nvPr/>
        </p:nvSpPr>
        <p:spPr>
          <a:xfrm>
            <a:off x="5049077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made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CF050C-8921-44F8-BCE4-F12491D95D8A}"/>
              </a:ext>
            </a:extLst>
          </p:cNvPr>
          <p:cNvSpPr txBox="1"/>
          <p:nvPr/>
        </p:nvSpPr>
        <p:spPr>
          <a:xfrm>
            <a:off x="5049076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meant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253009-4782-4B94-9E3F-46C5AA3BE176}"/>
              </a:ext>
            </a:extLst>
          </p:cNvPr>
          <p:cNvSpPr txBox="1"/>
          <p:nvPr/>
        </p:nvSpPr>
        <p:spPr>
          <a:xfrm>
            <a:off x="5049075" y="4063169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met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BB1396-8C0F-4337-99EA-1DDAB3A6CA8F}"/>
              </a:ext>
            </a:extLst>
          </p:cNvPr>
          <p:cNvSpPr txBox="1"/>
          <p:nvPr/>
        </p:nvSpPr>
        <p:spPr>
          <a:xfrm>
            <a:off x="5049074" y="472167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said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24F335-1B3E-4258-B41A-73DEF0C25ED1}"/>
              </a:ext>
            </a:extLst>
          </p:cNvPr>
          <p:cNvSpPr txBox="1"/>
          <p:nvPr/>
        </p:nvSpPr>
        <p:spPr>
          <a:xfrm>
            <a:off x="5049074" y="539327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sent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C2E9A0-389B-4883-A018-F04D51F4DC12}"/>
              </a:ext>
            </a:extLst>
          </p:cNvPr>
          <p:cNvSpPr txBox="1"/>
          <p:nvPr/>
        </p:nvSpPr>
        <p:spPr>
          <a:xfrm>
            <a:off x="5049073" y="6061594"/>
            <a:ext cx="1868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understood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E6DC38-74B3-4213-B211-4DE04BA739DA}"/>
              </a:ext>
            </a:extLst>
          </p:cNvPr>
          <p:cNvSpPr txBox="1"/>
          <p:nvPr/>
        </p:nvSpPr>
        <p:spPr>
          <a:xfrm>
            <a:off x="9095962" y="1940241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lost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F2DB40-F701-479D-BB40-A1DACE829D2A}"/>
              </a:ext>
            </a:extLst>
          </p:cNvPr>
          <p:cNvSpPr txBox="1"/>
          <p:nvPr/>
        </p:nvSpPr>
        <p:spPr>
          <a:xfrm>
            <a:off x="9097618" y="265263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made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8871B7-A0AF-49E9-A930-910C3BEB4BAE}"/>
              </a:ext>
            </a:extLst>
          </p:cNvPr>
          <p:cNvSpPr txBox="1"/>
          <p:nvPr/>
        </p:nvSpPr>
        <p:spPr>
          <a:xfrm>
            <a:off x="9095962" y="3397338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meant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A284EC-322C-471F-A2C3-38E8B9E46F03}"/>
              </a:ext>
            </a:extLst>
          </p:cNvPr>
          <p:cNvSpPr txBox="1"/>
          <p:nvPr/>
        </p:nvSpPr>
        <p:spPr>
          <a:xfrm>
            <a:off x="9095962" y="4042926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met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328A3F-80A0-4538-BA8F-4C0EAA600DE2}"/>
              </a:ext>
            </a:extLst>
          </p:cNvPr>
          <p:cNvSpPr txBox="1"/>
          <p:nvPr/>
        </p:nvSpPr>
        <p:spPr>
          <a:xfrm>
            <a:off x="9095962" y="4721674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said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752EEF-1B9C-420A-875D-CAE036194D9F}"/>
              </a:ext>
            </a:extLst>
          </p:cNvPr>
          <p:cNvSpPr txBox="1"/>
          <p:nvPr/>
        </p:nvSpPr>
        <p:spPr>
          <a:xfrm>
            <a:off x="9095961" y="5455696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sent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C8F3D8-C1F0-4F84-B6E5-3FA5B9234358}"/>
              </a:ext>
            </a:extLst>
          </p:cNvPr>
          <p:cNvSpPr txBox="1"/>
          <p:nvPr/>
        </p:nvSpPr>
        <p:spPr>
          <a:xfrm>
            <a:off x="8406020" y="6052642"/>
            <a:ext cx="25585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understood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A095014-8501-49D6-99D9-782306AA0E44}"/>
              </a:ext>
            </a:extLst>
          </p:cNvPr>
          <p:cNvSpPr/>
          <p:nvPr/>
        </p:nvSpPr>
        <p:spPr>
          <a:xfrm>
            <a:off x="750962" y="159437"/>
            <a:ext cx="10017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Let`s Practice Reading the </a:t>
            </a:r>
            <a:r>
              <a:rPr lang="ja-JP" alt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過去分詞形 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(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A-B-B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)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6665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CC766-DFF4-4B3F-B2DE-3102F179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6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99B04-AA6C-4699-90CF-585F63210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75807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96FDB-E34B-4712-99ED-15CBF6434915}"/>
              </a:ext>
            </a:extLst>
          </p:cNvPr>
          <p:cNvSpPr txBox="1"/>
          <p:nvPr/>
        </p:nvSpPr>
        <p:spPr>
          <a:xfrm>
            <a:off x="1369943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00B050"/>
                </a:solidFill>
              </a:rPr>
              <a:t>現在形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2DF817-58E7-4FB8-AD0C-164006F64270}"/>
              </a:ext>
            </a:extLst>
          </p:cNvPr>
          <p:cNvSpPr txBox="1"/>
          <p:nvPr/>
        </p:nvSpPr>
        <p:spPr>
          <a:xfrm>
            <a:off x="4679674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C000"/>
                </a:solidFill>
              </a:rPr>
              <a:t>過去形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1A8B5-2D4C-4675-87B0-9BB2E36F9F25}"/>
              </a:ext>
            </a:extLst>
          </p:cNvPr>
          <p:cNvSpPr txBox="1"/>
          <p:nvPr/>
        </p:nvSpPr>
        <p:spPr>
          <a:xfrm>
            <a:off x="8406020" y="1038374"/>
            <a:ext cx="268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C00000"/>
                </a:solidFill>
              </a:rPr>
              <a:t>過去分詞形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12F401-71BB-4F16-98BA-4BB4CBF65E72}"/>
              </a:ext>
            </a:extLst>
          </p:cNvPr>
          <p:cNvSpPr txBox="1"/>
          <p:nvPr/>
        </p:nvSpPr>
        <p:spPr>
          <a:xfrm>
            <a:off x="1563754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sleep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310DA-012A-4EA4-AE15-E20D04AF69FA}"/>
              </a:ext>
            </a:extLst>
          </p:cNvPr>
          <p:cNvSpPr txBox="1"/>
          <p:nvPr/>
        </p:nvSpPr>
        <p:spPr>
          <a:xfrm>
            <a:off x="1563753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spend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8FC6A7-F466-48B0-9408-CFF0289A7CB0}"/>
              </a:ext>
            </a:extLst>
          </p:cNvPr>
          <p:cNvSpPr txBox="1"/>
          <p:nvPr/>
        </p:nvSpPr>
        <p:spPr>
          <a:xfrm>
            <a:off x="1563753" y="40622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stand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E9E582-3323-496E-A3D4-D47D527D1C1D}"/>
              </a:ext>
            </a:extLst>
          </p:cNvPr>
          <p:cNvSpPr txBox="1"/>
          <p:nvPr/>
        </p:nvSpPr>
        <p:spPr>
          <a:xfrm>
            <a:off x="1563753" y="472255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teach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914229-92C0-4AF7-9507-6383E11D94E6}"/>
              </a:ext>
            </a:extLst>
          </p:cNvPr>
          <p:cNvSpPr txBox="1"/>
          <p:nvPr/>
        </p:nvSpPr>
        <p:spPr>
          <a:xfrm>
            <a:off x="1563753" y="538873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tell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431E73-15C7-4CF9-B152-B0294429D91A}"/>
              </a:ext>
            </a:extLst>
          </p:cNvPr>
          <p:cNvSpPr txBox="1"/>
          <p:nvPr/>
        </p:nvSpPr>
        <p:spPr>
          <a:xfrm>
            <a:off x="1563753" y="612354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think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278DB-388D-4F20-8F61-618B953EEFF3}"/>
              </a:ext>
            </a:extLst>
          </p:cNvPr>
          <p:cNvSpPr txBox="1"/>
          <p:nvPr/>
        </p:nvSpPr>
        <p:spPr>
          <a:xfrm>
            <a:off x="1563755" y="193271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sit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D088D7-5962-48DB-80CE-D17F880CA609}"/>
              </a:ext>
            </a:extLst>
          </p:cNvPr>
          <p:cNvSpPr txBox="1"/>
          <p:nvPr/>
        </p:nvSpPr>
        <p:spPr>
          <a:xfrm>
            <a:off x="5049078" y="1940241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sat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2F1DA-F5F4-404A-A017-55CDE7CDD419}"/>
              </a:ext>
            </a:extLst>
          </p:cNvPr>
          <p:cNvSpPr txBox="1"/>
          <p:nvPr/>
        </p:nvSpPr>
        <p:spPr>
          <a:xfrm>
            <a:off x="5049077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slept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CF050C-8921-44F8-BCE4-F12491D95D8A}"/>
              </a:ext>
            </a:extLst>
          </p:cNvPr>
          <p:cNvSpPr txBox="1"/>
          <p:nvPr/>
        </p:nvSpPr>
        <p:spPr>
          <a:xfrm>
            <a:off x="5049076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spent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253009-4782-4B94-9E3F-46C5AA3BE176}"/>
              </a:ext>
            </a:extLst>
          </p:cNvPr>
          <p:cNvSpPr txBox="1"/>
          <p:nvPr/>
        </p:nvSpPr>
        <p:spPr>
          <a:xfrm>
            <a:off x="5049075" y="4063169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stood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BB1396-8C0F-4337-99EA-1DDAB3A6CA8F}"/>
              </a:ext>
            </a:extLst>
          </p:cNvPr>
          <p:cNvSpPr txBox="1"/>
          <p:nvPr/>
        </p:nvSpPr>
        <p:spPr>
          <a:xfrm>
            <a:off x="5049074" y="472167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taught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24F335-1B3E-4258-B41A-73DEF0C25ED1}"/>
              </a:ext>
            </a:extLst>
          </p:cNvPr>
          <p:cNvSpPr txBox="1"/>
          <p:nvPr/>
        </p:nvSpPr>
        <p:spPr>
          <a:xfrm>
            <a:off x="5049074" y="539327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told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C2E9A0-389B-4883-A018-F04D51F4DC12}"/>
              </a:ext>
            </a:extLst>
          </p:cNvPr>
          <p:cNvSpPr txBox="1"/>
          <p:nvPr/>
        </p:nvSpPr>
        <p:spPr>
          <a:xfrm>
            <a:off x="5049073" y="606159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thought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E6DC38-74B3-4213-B211-4DE04BA739DA}"/>
              </a:ext>
            </a:extLst>
          </p:cNvPr>
          <p:cNvSpPr txBox="1"/>
          <p:nvPr/>
        </p:nvSpPr>
        <p:spPr>
          <a:xfrm>
            <a:off x="9095962" y="1940241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sat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F2DB40-F701-479D-BB40-A1DACE829D2A}"/>
              </a:ext>
            </a:extLst>
          </p:cNvPr>
          <p:cNvSpPr txBox="1"/>
          <p:nvPr/>
        </p:nvSpPr>
        <p:spPr>
          <a:xfrm>
            <a:off x="9097618" y="265263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slept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8871B7-A0AF-49E9-A930-910C3BEB4BAE}"/>
              </a:ext>
            </a:extLst>
          </p:cNvPr>
          <p:cNvSpPr txBox="1"/>
          <p:nvPr/>
        </p:nvSpPr>
        <p:spPr>
          <a:xfrm>
            <a:off x="9095962" y="3397338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spent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A284EC-322C-471F-A2C3-38E8B9E46F03}"/>
              </a:ext>
            </a:extLst>
          </p:cNvPr>
          <p:cNvSpPr txBox="1"/>
          <p:nvPr/>
        </p:nvSpPr>
        <p:spPr>
          <a:xfrm>
            <a:off x="9095962" y="4042926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stood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328A3F-80A0-4538-BA8F-4C0EAA600DE2}"/>
              </a:ext>
            </a:extLst>
          </p:cNvPr>
          <p:cNvSpPr txBox="1"/>
          <p:nvPr/>
        </p:nvSpPr>
        <p:spPr>
          <a:xfrm>
            <a:off x="9095962" y="4721674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taught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752EEF-1B9C-420A-875D-CAE036194D9F}"/>
              </a:ext>
            </a:extLst>
          </p:cNvPr>
          <p:cNvSpPr txBox="1"/>
          <p:nvPr/>
        </p:nvSpPr>
        <p:spPr>
          <a:xfrm>
            <a:off x="9095961" y="5455696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told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C8F3D8-C1F0-4F84-B6E5-3FA5B9234358}"/>
              </a:ext>
            </a:extLst>
          </p:cNvPr>
          <p:cNvSpPr txBox="1"/>
          <p:nvPr/>
        </p:nvSpPr>
        <p:spPr>
          <a:xfrm>
            <a:off x="9095961" y="6052642"/>
            <a:ext cx="18994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thought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A095014-8501-49D6-99D9-782306AA0E44}"/>
              </a:ext>
            </a:extLst>
          </p:cNvPr>
          <p:cNvSpPr/>
          <p:nvPr/>
        </p:nvSpPr>
        <p:spPr>
          <a:xfrm>
            <a:off x="750962" y="159437"/>
            <a:ext cx="10017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Let`s Practice Reading the </a:t>
            </a:r>
            <a:r>
              <a:rPr lang="ja-JP" alt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過去分詞形 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(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B05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A-B-B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effectLst>
                  <a:outerShdw dist="38100" dir="2640000" algn="bl" rotWithShape="0">
                    <a:schemeClr val="accent1"/>
                  </a:outerShdw>
                </a:effectLst>
              </a:rPr>
              <a:t>)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40340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CC766-DFF4-4B3F-B2DE-3102F179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6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99B04-AA6C-4699-90CF-585F63210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75807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96FDB-E34B-4712-99ED-15CBF6434915}"/>
              </a:ext>
            </a:extLst>
          </p:cNvPr>
          <p:cNvSpPr txBox="1"/>
          <p:nvPr/>
        </p:nvSpPr>
        <p:spPr>
          <a:xfrm>
            <a:off x="1369943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00B050"/>
                </a:solidFill>
              </a:rPr>
              <a:t>現在形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2DF817-58E7-4FB8-AD0C-164006F64270}"/>
              </a:ext>
            </a:extLst>
          </p:cNvPr>
          <p:cNvSpPr txBox="1"/>
          <p:nvPr/>
        </p:nvSpPr>
        <p:spPr>
          <a:xfrm>
            <a:off x="4679674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C000"/>
                </a:solidFill>
              </a:rPr>
              <a:t>過去形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1A8B5-2D4C-4675-87B0-9BB2E36F9F25}"/>
              </a:ext>
            </a:extLst>
          </p:cNvPr>
          <p:cNvSpPr txBox="1"/>
          <p:nvPr/>
        </p:nvSpPr>
        <p:spPr>
          <a:xfrm>
            <a:off x="8406020" y="1038374"/>
            <a:ext cx="268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C00000"/>
                </a:solidFill>
              </a:rPr>
              <a:t>過去分詞形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12F401-71BB-4F16-98BA-4BB4CBF65E72}"/>
              </a:ext>
            </a:extLst>
          </p:cNvPr>
          <p:cNvSpPr txBox="1"/>
          <p:nvPr/>
        </p:nvSpPr>
        <p:spPr>
          <a:xfrm>
            <a:off x="1563754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break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310DA-012A-4EA4-AE15-E20D04AF69FA}"/>
              </a:ext>
            </a:extLst>
          </p:cNvPr>
          <p:cNvSpPr txBox="1"/>
          <p:nvPr/>
        </p:nvSpPr>
        <p:spPr>
          <a:xfrm>
            <a:off x="1563753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choose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8FC6A7-F466-48B0-9408-CFF0289A7CB0}"/>
              </a:ext>
            </a:extLst>
          </p:cNvPr>
          <p:cNvSpPr txBox="1"/>
          <p:nvPr/>
        </p:nvSpPr>
        <p:spPr>
          <a:xfrm>
            <a:off x="1563753" y="40622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E9E582-3323-496E-A3D4-D47D527D1C1D}"/>
              </a:ext>
            </a:extLst>
          </p:cNvPr>
          <p:cNvSpPr txBox="1"/>
          <p:nvPr/>
        </p:nvSpPr>
        <p:spPr>
          <a:xfrm>
            <a:off x="1563753" y="472255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draw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914229-92C0-4AF7-9507-6383E11D94E6}"/>
              </a:ext>
            </a:extLst>
          </p:cNvPr>
          <p:cNvSpPr txBox="1"/>
          <p:nvPr/>
        </p:nvSpPr>
        <p:spPr>
          <a:xfrm>
            <a:off x="1563753" y="538873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drive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431E73-15C7-4CF9-B152-B0294429D91A}"/>
              </a:ext>
            </a:extLst>
          </p:cNvPr>
          <p:cNvSpPr txBox="1"/>
          <p:nvPr/>
        </p:nvSpPr>
        <p:spPr>
          <a:xfrm>
            <a:off x="1563753" y="612354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eat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278DB-388D-4F20-8F61-618B953EEFF3}"/>
              </a:ext>
            </a:extLst>
          </p:cNvPr>
          <p:cNvSpPr txBox="1"/>
          <p:nvPr/>
        </p:nvSpPr>
        <p:spPr>
          <a:xfrm>
            <a:off x="1563755" y="193271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begin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D088D7-5962-48DB-80CE-D17F880CA609}"/>
              </a:ext>
            </a:extLst>
          </p:cNvPr>
          <p:cNvSpPr txBox="1"/>
          <p:nvPr/>
        </p:nvSpPr>
        <p:spPr>
          <a:xfrm>
            <a:off x="5049078" y="1940241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began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2F1DA-F5F4-404A-A017-55CDE7CDD419}"/>
              </a:ext>
            </a:extLst>
          </p:cNvPr>
          <p:cNvSpPr txBox="1"/>
          <p:nvPr/>
        </p:nvSpPr>
        <p:spPr>
          <a:xfrm>
            <a:off x="5049077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broke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CF050C-8921-44F8-BCE4-F12491D95D8A}"/>
              </a:ext>
            </a:extLst>
          </p:cNvPr>
          <p:cNvSpPr txBox="1"/>
          <p:nvPr/>
        </p:nvSpPr>
        <p:spPr>
          <a:xfrm>
            <a:off x="5049076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chose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253009-4782-4B94-9E3F-46C5AA3BE176}"/>
              </a:ext>
            </a:extLst>
          </p:cNvPr>
          <p:cNvSpPr txBox="1"/>
          <p:nvPr/>
        </p:nvSpPr>
        <p:spPr>
          <a:xfrm>
            <a:off x="5049075" y="4063169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did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BB1396-8C0F-4337-99EA-1DDAB3A6CA8F}"/>
              </a:ext>
            </a:extLst>
          </p:cNvPr>
          <p:cNvSpPr txBox="1"/>
          <p:nvPr/>
        </p:nvSpPr>
        <p:spPr>
          <a:xfrm>
            <a:off x="5049074" y="472167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drew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24F335-1B3E-4258-B41A-73DEF0C25ED1}"/>
              </a:ext>
            </a:extLst>
          </p:cNvPr>
          <p:cNvSpPr txBox="1"/>
          <p:nvPr/>
        </p:nvSpPr>
        <p:spPr>
          <a:xfrm>
            <a:off x="5049074" y="539327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drove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C2E9A0-389B-4883-A018-F04D51F4DC12}"/>
              </a:ext>
            </a:extLst>
          </p:cNvPr>
          <p:cNvSpPr txBox="1"/>
          <p:nvPr/>
        </p:nvSpPr>
        <p:spPr>
          <a:xfrm>
            <a:off x="5049073" y="606159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ate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E6DC38-74B3-4213-B211-4DE04BA739DA}"/>
              </a:ext>
            </a:extLst>
          </p:cNvPr>
          <p:cNvSpPr txBox="1"/>
          <p:nvPr/>
        </p:nvSpPr>
        <p:spPr>
          <a:xfrm>
            <a:off x="9095962" y="1940241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begun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F2DB40-F701-479D-BB40-A1DACE829D2A}"/>
              </a:ext>
            </a:extLst>
          </p:cNvPr>
          <p:cNvSpPr txBox="1"/>
          <p:nvPr/>
        </p:nvSpPr>
        <p:spPr>
          <a:xfrm>
            <a:off x="9097618" y="265263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broken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8871B7-A0AF-49E9-A930-910C3BEB4BAE}"/>
              </a:ext>
            </a:extLst>
          </p:cNvPr>
          <p:cNvSpPr txBox="1"/>
          <p:nvPr/>
        </p:nvSpPr>
        <p:spPr>
          <a:xfrm>
            <a:off x="9095962" y="3397338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chosen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A284EC-322C-471F-A2C3-38E8B9E46F03}"/>
              </a:ext>
            </a:extLst>
          </p:cNvPr>
          <p:cNvSpPr txBox="1"/>
          <p:nvPr/>
        </p:nvSpPr>
        <p:spPr>
          <a:xfrm>
            <a:off x="9095962" y="4042926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done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328A3F-80A0-4538-BA8F-4C0EAA600DE2}"/>
              </a:ext>
            </a:extLst>
          </p:cNvPr>
          <p:cNvSpPr txBox="1"/>
          <p:nvPr/>
        </p:nvSpPr>
        <p:spPr>
          <a:xfrm>
            <a:off x="9095962" y="4721674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drawn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752EEF-1B9C-420A-875D-CAE036194D9F}"/>
              </a:ext>
            </a:extLst>
          </p:cNvPr>
          <p:cNvSpPr txBox="1"/>
          <p:nvPr/>
        </p:nvSpPr>
        <p:spPr>
          <a:xfrm>
            <a:off x="9095961" y="5455696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driven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C8F3D8-C1F0-4F84-B6E5-3FA5B9234358}"/>
              </a:ext>
            </a:extLst>
          </p:cNvPr>
          <p:cNvSpPr txBox="1"/>
          <p:nvPr/>
        </p:nvSpPr>
        <p:spPr>
          <a:xfrm>
            <a:off x="9095961" y="6052642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eaten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A095014-8501-49D6-99D9-782306AA0E44}"/>
              </a:ext>
            </a:extLst>
          </p:cNvPr>
          <p:cNvSpPr/>
          <p:nvPr/>
        </p:nvSpPr>
        <p:spPr>
          <a:xfrm>
            <a:off x="750962" y="159437"/>
            <a:ext cx="10017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Let`s Practice Reading the </a:t>
            </a:r>
            <a:r>
              <a:rPr lang="ja-JP" alt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過去分詞形 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(A-B-C)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9135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CC766-DFF4-4B3F-B2DE-3102F1794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167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99B04-AA6C-4699-90CF-585F63210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99930"/>
            <a:ext cx="10515600" cy="575807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E196FDB-E34B-4712-99ED-15CBF6434915}"/>
              </a:ext>
            </a:extLst>
          </p:cNvPr>
          <p:cNvSpPr txBox="1"/>
          <p:nvPr/>
        </p:nvSpPr>
        <p:spPr>
          <a:xfrm>
            <a:off x="1369943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00B050"/>
                </a:solidFill>
              </a:rPr>
              <a:t>現在形</a:t>
            </a:r>
            <a:endParaRPr lang="en-US" sz="3200" b="1" dirty="0">
              <a:solidFill>
                <a:srgbClr val="00B05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2DF817-58E7-4FB8-AD0C-164006F64270}"/>
              </a:ext>
            </a:extLst>
          </p:cNvPr>
          <p:cNvSpPr txBox="1"/>
          <p:nvPr/>
        </p:nvSpPr>
        <p:spPr>
          <a:xfrm>
            <a:off x="4679674" y="112598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b="1" dirty="0">
                <a:solidFill>
                  <a:srgbClr val="FFC000"/>
                </a:solidFill>
              </a:rPr>
              <a:t>過去形</a:t>
            </a:r>
            <a:endParaRPr lang="en-US" sz="3200" b="1" dirty="0">
              <a:solidFill>
                <a:srgbClr val="FFC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B51A8B5-2D4C-4675-87B0-9BB2E36F9F25}"/>
              </a:ext>
            </a:extLst>
          </p:cNvPr>
          <p:cNvSpPr txBox="1"/>
          <p:nvPr/>
        </p:nvSpPr>
        <p:spPr>
          <a:xfrm>
            <a:off x="8406020" y="1038374"/>
            <a:ext cx="2680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C00000"/>
                </a:solidFill>
              </a:rPr>
              <a:t>過去分詞形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112F401-71BB-4F16-98BA-4BB4CBF65E72}"/>
              </a:ext>
            </a:extLst>
          </p:cNvPr>
          <p:cNvSpPr txBox="1"/>
          <p:nvPr/>
        </p:nvSpPr>
        <p:spPr>
          <a:xfrm>
            <a:off x="1563754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fly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60310DA-012A-4EA4-AE15-E20D04AF69FA}"/>
              </a:ext>
            </a:extLst>
          </p:cNvPr>
          <p:cNvSpPr txBox="1"/>
          <p:nvPr/>
        </p:nvSpPr>
        <p:spPr>
          <a:xfrm>
            <a:off x="1563753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give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C8FC6A7-F466-48B0-9408-CFF0289A7CB0}"/>
              </a:ext>
            </a:extLst>
          </p:cNvPr>
          <p:cNvSpPr txBox="1"/>
          <p:nvPr/>
        </p:nvSpPr>
        <p:spPr>
          <a:xfrm>
            <a:off x="1563753" y="40622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EE9E582-3323-496E-A3D4-D47D527D1C1D}"/>
              </a:ext>
            </a:extLst>
          </p:cNvPr>
          <p:cNvSpPr txBox="1"/>
          <p:nvPr/>
        </p:nvSpPr>
        <p:spPr>
          <a:xfrm>
            <a:off x="1563753" y="472255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grow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914229-92C0-4AF7-9507-6383E11D94E6}"/>
              </a:ext>
            </a:extLst>
          </p:cNvPr>
          <p:cNvSpPr txBox="1"/>
          <p:nvPr/>
        </p:nvSpPr>
        <p:spPr>
          <a:xfrm>
            <a:off x="1563753" y="538873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know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431E73-15C7-4CF9-B152-B0294429D91A}"/>
              </a:ext>
            </a:extLst>
          </p:cNvPr>
          <p:cNvSpPr txBox="1"/>
          <p:nvPr/>
        </p:nvSpPr>
        <p:spPr>
          <a:xfrm>
            <a:off x="1563752" y="600525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ride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66278DB-388D-4F20-8F61-618B953EEFF3}"/>
              </a:ext>
            </a:extLst>
          </p:cNvPr>
          <p:cNvSpPr txBox="1"/>
          <p:nvPr/>
        </p:nvSpPr>
        <p:spPr>
          <a:xfrm>
            <a:off x="1563755" y="1932712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fall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D088D7-5962-48DB-80CE-D17F880CA609}"/>
              </a:ext>
            </a:extLst>
          </p:cNvPr>
          <p:cNvSpPr txBox="1"/>
          <p:nvPr/>
        </p:nvSpPr>
        <p:spPr>
          <a:xfrm>
            <a:off x="5049078" y="1940241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fell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152F1DA-F5F4-404A-A017-55CDE7CDD419}"/>
              </a:ext>
            </a:extLst>
          </p:cNvPr>
          <p:cNvSpPr txBox="1"/>
          <p:nvPr/>
        </p:nvSpPr>
        <p:spPr>
          <a:xfrm>
            <a:off x="5049077" y="265748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flew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FCF050C-8921-44F8-BCE4-F12491D95D8A}"/>
              </a:ext>
            </a:extLst>
          </p:cNvPr>
          <p:cNvSpPr txBox="1"/>
          <p:nvPr/>
        </p:nvSpPr>
        <p:spPr>
          <a:xfrm>
            <a:off x="5049076" y="3402535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gave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E253009-4782-4B94-9E3F-46C5AA3BE176}"/>
              </a:ext>
            </a:extLst>
          </p:cNvPr>
          <p:cNvSpPr txBox="1"/>
          <p:nvPr/>
        </p:nvSpPr>
        <p:spPr>
          <a:xfrm>
            <a:off x="5049075" y="4063169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went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FBB1396-8C0F-4337-99EA-1DDAB3A6CA8F}"/>
              </a:ext>
            </a:extLst>
          </p:cNvPr>
          <p:cNvSpPr txBox="1"/>
          <p:nvPr/>
        </p:nvSpPr>
        <p:spPr>
          <a:xfrm>
            <a:off x="5049074" y="472167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grew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E24F335-1B3E-4258-B41A-73DEF0C25ED1}"/>
              </a:ext>
            </a:extLst>
          </p:cNvPr>
          <p:cNvSpPr txBox="1"/>
          <p:nvPr/>
        </p:nvSpPr>
        <p:spPr>
          <a:xfrm>
            <a:off x="5049074" y="5393278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knew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AC2E9A0-389B-4883-A018-F04D51F4DC12}"/>
              </a:ext>
            </a:extLst>
          </p:cNvPr>
          <p:cNvSpPr txBox="1"/>
          <p:nvPr/>
        </p:nvSpPr>
        <p:spPr>
          <a:xfrm>
            <a:off x="5049073" y="6061594"/>
            <a:ext cx="16035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Comic Sans MS" panose="030F0702030302020204" pitchFamily="66" charset="0"/>
              </a:rPr>
              <a:t>rode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6E6DC38-74B3-4213-B211-4DE04BA739DA}"/>
              </a:ext>
            </a:extLst>
          </p:cNvPr>
          <p:cNvSpPr txBox="1"/>
          <p:nvPr/>
        </p:nvSpPr>
        <p:spPr>
          <a:xfrm>
            <a:off x="9095962" y="1940241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fallen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FF2DB40-F701-479D-BB40-A1DACE829D2A}"/>
              </a:ext>
            </a:extLst>
          </p:cNvPr>
          <p:cNvSpPr txBox="1"/>
          <p:nvPr/>
        </p:nvSpPr>
        <p:spPr>
          <a:xfrm>
            <a:off x="9095961" y="2527860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flown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38871B7-A0AF-49E9-A930-910C3BEB4BAE}"/>
              </a:ext>
            </a:extLst>
          </p:cNvPr>
          <p:cNvSpPr txBox="1"/>
          <p:nvPr/>
        </p:nvSpPr>
        <p:spPr>
          <a:xfrm>
            <a:off x="9095961" y="3224442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given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1A284EC-322C-471F-A2C3-38E8B9E46F03}"/>
              </a:ext>
            </a:extLst>
          </p:cNvPr>
          <p:cNvSpPr txBox="1"/>
          <p:nvPr/>
        </p:nvSpPr>
        <p:spPr>
          <a:xfrm>
            <a:off x="9095961" y="3899499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gone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4328A3F-80A0-4538-BA8F-4C0EAA600DE2}"/>
              </a:ext>
            </a:extLst>
          </p:cNvPr>
          <p:cNvSpPr txBox="1"/>
          <p:nvPr/>
        </p:nvSpPr>
        <p:spPr>
          <a:xfrm>
            <a:off x="9095961" y="4598564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grown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4752EEF-1B9C-420A-875D-CAE036194D9F}"/>
              </a:ext>
            </a:extLst>
          </p:cNvPr>
          <p:cNvSpPr txBox="1"/>
          <p:nvPr/>
        </p:nvSpPr>
        <p:spPr>
          <a:xfrm>
            <a:off x="9095961" y="5353577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known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C8F3D8-C1F0-4F84-B6E5-3FA5B9234358}"/>
              </a:ext>
            </a:extLst>
          </p:cNvPr>
          <p:cNvSpPr txBox="1"/>
          <p:nvPr/>
        </p:nvSpPr>
        <p:spPr>
          <a:xfrm>
            <a:off x="9095961" y="6010658"/>
            <a:ext cx="1603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ridden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A095014-8501-49D6-99D9-782306AA0E44}"/>
              </a:ext>
            </a:extLst>
          </p:cNvPr>
          <p:cNvSpPr/>
          <p:nvPr/>
        </p:nvSpPr>
        <p:spPr>
          <a:xfrm>
            <a:off x="750962" y="159437"/>
            <a:ext cx="1001761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Let`s Practice Reading the </a:t>
            </a:r>
            <a:r>
              <a:rPr lang="ja-JP" alt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過去分詞形 </a:t>
            </a:r>
            <a:r>
              <a:rPr lang="en-US" altLang="ja-JP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dist="38100" dir="2640000" algn="bl" rotWithShape="0">
                    <a:schemeClr val="accent1"/>
                  </a:outerShdw>
                </a:effectLst>
              </a:rPr>
              <a:t>(A-B-C)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2303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5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412</Words>
  <Application>Microsoft Office PowerPoint</Application>
  <PresentationFormat>Widescreen</PresentationFormat>
  <Paragraphs>215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Office Theme</vt:lpstr>
      <vt:lpstr>Let`s read!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Let`s read!</dc:title>
  <dc:creator>Scarlet Marie Brillantes</dc:creator>
  <cp:lastModifiedBy>Scarlet Marie Brillantes</cp:lastModifiedBy>
  <cp:revision>25</cp:revision>
  <dcterms:created xsi:type="dcterms:W3CDTF">2020-06-09T00:31:30Z</dcterms:created>
  <dcterms:modified xsi:type="dcterms:W3CDTF">2020-06-23T04:05:26Z</dcterms:modified>
</cp:coreProperties>
</file>