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60" r:id="rId4"/>
    <p:sldId id="264" r:id="rId5"/>
    <p:sldId id="262" r:id="rId6"/>
    <p:sldId id="263" r:id="rId7"/>
    <p:sldId id="265" r:id="rId8"/>
    <p:sldId id="266" r:id="rId9"/>
    <p:sldId id="259" r:id="rId10"/>
    <p:sldId id="258" r:id="rId11"/>
    <p:sldId id="267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5" d="100"/>
          <a:sy n="55" d="100"/>
        </p:scale>
        <p:origin x="133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How TO?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 smtClean="0"/>
              <a:t>Unit 5 Scene 1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4788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495301"/>
            <a:ext cx="11359662" cy="2265484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Do you know how old you are?</a:t>
            </a:r>
            <a:endParaRPr lang="en-US" sz="6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3812932"/>
            <a:ext cx="11359662" cy="1216268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dirty="0" smtClean="0">
                <a:latin typeface="Century Gothic" panose="020B0502020202020204" pitchFamily="34" charset="0"/>
              </a:rPr>
              <a:t>Answer:</a:t>
            </a:r>
            <a:endParaRPr lang="en-US" sz="6600" b="1" dirty="0" smtClean="0">
              <a:latin typeface="Century Gothic" panose="020B0502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4865079"/>
            <a:ext cx="11359662" cy="1216268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b="1" dirty="0" smtClean="0">
                <a:latin typeface="Century Gothic" panose="020B0502020202020204" pitchFamily="34" charset="0"/>
              </a:rPr>
              <a:t>I know </a:t>
            </a:r>
            <a:r>
              <a:rPr lang="en-US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how</a:t>
            </a:r>
            <a:r>
              <a:rPr lang="en-US" sz="6600" b="1" dirty="0" smtClean="0">
                <a:latin typeface="Century Gothic" panose="020B0502020202020204" pitchFamily="34" charset="0"/>
              </a:rPr>
              <a:t> old I am.</a:t>
            </a:r>
          </a:p>
        </p:txBody>
      </p:sp>
    </p:spTree>
    <p:extLst>
      <p:ext uri="{BB962C8B-B14F-4D97-AF65-F5344CB8AC3E}">
        <p14:creationId xmlns:p14="http://schemas.microsoft.com/office/powerpoint/2010/main" val="169003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495301"/>
            <a:ext cx="11359662" cy="2265484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Do you know how to sing National Anthem song?</a:t>
            </a:r>
            <a:endParaRPr lang="en-US" sz="6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3148380"/>
            <a:ext cx="11359662" cy="1216268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dirty="0" smtClean="0">
                <a:latin typeface="Century Gothic" panose="020B0502020202020204" pitchFamily="34" charset="0"/>
              </a:rPr>
              <a:t>Answer:</a:t>
            </a:r>
            <a:endParaRPr lang="en-US" sz="6600" b="1" dirty="0" smtClean="0">
              <a:latin typeface="Century Gothic" panose="020B0502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4153632"/>
            <a:ext cx="11359662" cy="2194414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b="1" dirty="0" smtClean="0">
                <a:latin typeface="Century Gothic" panose="020B0502020202020204" pitchFamily="34" charset="0"/>
              </a:rPr>
              <a:t>I know </a:t>
            </a:r>
            <a:r>
              <a:rPr lang="en-US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how</a:t>
            </a:r>
            <a:r>
              <a:rPr lang="en-US" sz="6600" b="1" dirty="0" smtClean="0">
                <a:latin typeface="Century Gothic" panose="020B0502020202020204" pitchFamily="34" charset="0"/>
              </a:rPr>
              <a:t> to sing</a:t>
            </a:r>
          </a:p>
          <a:p>
            <a:r>
              <a:rPr lang="en-US" sz="6600" b="1" dirty="0" smtClean="0">
                <a:latin typeface="Century Gothic" panose="020B0502020202020204" pitchFamily="34" charset="0"/>
              </a:rPr>
              <a:t>National Anthem song.</a:t>
            </a:r>
          </a:p>
        </p:txBody>
      </p:sp>
    </p:spTree>
    <p:extLst>
      <p:ext uri="{BB962C8B-B14F-4D97-AF65-F5344CB8AC3E}">
        <p14:creationId xmlns:p14="http://schemas.microsoft.com/office/powerpoint/2010/main" val="428581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495301"/>
            <a:ext cx="11359662" cy="2265484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Do you know how to use these notebooks?</a:t>
            </a:r>
            <a:endParaRPr lang="en-US" sz="6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3148380"/>
            <a:ext cx="11359662" cy="1216268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dirty="0" smtClean="0">
                <a:latin typeface="Century Gothic" panose="020B0502020202020204" pitchFamily="34" charset="0"/>
              </a:rPr>
              <a:t>Answer:</a:t>
            </a:r>
            <a:endParaRPr lang="en-US" sz="6600" b="1" dirty="0" smtClean="0">
              <a:latin typeface="Century Gothic" panose="020B0502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4153632"/>
            <a:ext cx="11359662" cy="2194414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b="1" dirty="0" smtClean="0">
                <a:latin typeface="Century Gothic" panose="020B0502020202020204" pitchFamily="34" charset="0"/>
              </a:rPr>
              <a:t>I know </a:t>
            </a:r>
            <a:r>
              <a:rPr lang="en-US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how</a:t>
            </a:r>
            <a:r>
              <a:rPr lang="en-US" sz="6600" b="1" dirty="0" smtClean="0">
                <a:latin typeface="Century Gothic" panose="020B0502020202020204" pitchFamily="34" charset="0"/>
              </a:rPr>
              <a:t> to use </a:t>
            </a:r>
          </a:p>
          <a:p>
            <a:r>
              <a:rPr lang="en-US" sz="6600" b="1" dirty="0" smtClean="0">
                <a:latin typeface="Century Gothic" panose="020B0502020202020204" pitchFamily="34" charset="0"/>
              </a:rPr>
              <a:t>these notebooks.</a:t>
            </a:r>
          </a:p>
        </p:txBody>
      </p:sp>
    </p:spTree>
    <p:extLst>
      <p:ext uri="{BB962C8B-B14F-4D97-AF65-F5344CB8AC3E}">
        <p14:creationId xmlns:p14="http://schemas.microsoft.com/office/powerpoint/2010/main" val="83657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495301"/>
            <a:ext cx="11359662" cy="2265484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Do you know to how to cook rice?</a:t>
            </a:r>
            <a:endParaRPr lang="en-US" sz="6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3812932"/>
            <a:ext cx="11359662" cy="2265484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dirty="0" smtClean="0">
                <a:latin typeface="Century Gothic" panose="020B0502020202020204" pitchFamily="34" charset="0"/>
              </a:rPr>
              <a:t>Answer:</a:t>
            </a:r>
            <a:br>
              <a:rPr lang="en-US" sz="6600" dirty="0" smtClean="0">
                <a:latin typeface="Century Gothic" panose="020B0502020202020204" pitchFamily="34" charset="0"/>
              </a:rPr>
            </a:br>
            <a:r>
              <a:rPr lang="en-US" sz="6600" b="1" dirty="0" smtClean="0">
                <a:latin typeface="Century Gothic" panose="020B0502020202020204" pitchFamily="34" charset="0"/>
              </a:rPr>
              <a:t>I know </a:t>
            </a:r>
            <a:r>
              <a:rPr lang="en-US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how</a:t>
            </a:r>
            <a:r>
              <a:rPr lang="en-US" sz="6600" b="1" dirty="0" smtClean="0">
                <a:latin typeface="Century Gothic" panose="020B0502020202020204" pitchFamily="34" charset="0"/>
              </a:rPr>
              <a:t> to cook rice.</a:t>
            </a:r>
          </a:p>
        </p:txBody>
      </p:sp>
    </p:spTree>
    <p:extLst>
      <p:ext uri="{BB962C8B-B14F-4D97-AF65-F5344CB8AC3E}">
        <p14:creationId xmlns:p14="http://schemas.microsoft.com/office/powerpoint/2010/main" val="41845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495301"/>
            <a:ext cx="11359662" cy="2265484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Do you know how to cook ramen?</a:t>
            </a:r>
            <a:endParaRPr lang="en-US" sz="6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3689840"/>
            <a:ext cx="11359662" cy="1216268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dirty="0" smtClean="0">
                <a:latin typeface="Century Gothic" panose="020B0502020202020204" pitchFamily="34" charset="0"/>
              </a:rPr>
              <a:t>Answer:</a:t>
            </a:r>
            <a:endParaRPr lang="en-US" sz="6600" b="1" dirty="0" smtClean="0">
              <a:latin typeface="Century Gothic" panose="020B0502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4752243"/>
            <a:ext cx="11359662" cy="1216268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b="1" dirty="0" smtClean="0">
                <a:latin typeface="Century Gothic" panose="020B0502020202020204" pitchFamily="34" charset="0"/>
              </a:rPr>
              <a:t>I know </a:t>
            </a:r>
            <a:r>
              <a:rPr lang="en-US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how</a:t>
            </a:r>
            <a:r>
              <a:rPr lang="en-US" sz="6600" b="1" dirty="0" smtClean="0">
                <a:latin typeface="Century Gothic" panose="020B0502020202020204" pitchFamily="34" charset="0"/>
              </a:rPr>
              <a:t> to cook ramen.</a:t>
            </a:r>
          </a:p>
        </p:txBody>
      </p:sp>
    </p:spTree>
    <p:extLst>
      <p:ext uri="{BB962C8B-B14F-4D97-AF65-F5344CB8AC3E}">
        <p14:creationId xmlns:p14="http://schemas.microsoft.com/office/powerpoint/2010/main" val="25867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495301"/>
            <a:ext cx="11359662" cy="2265484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Do you know how to play the guitar?</a:t>
            </a:r>
            <a:endParaRPr lang="en-US" sz="6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3148380"/>
            <a:ext cx="11359662" cy="1216268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dirty="0" smtClean="0">
                <a:latin typeface="Century Gothic" panose="020B0502020202020204" pitchFamily="34" charset="0"/>
              </a:rPr>
              <a:t>Answer:</a:t>
            </a:r>
            <a:endParaRPr lang="en-US" sz="6600" b="1" dirty="0" smtClean="0">
              <a:latin typeface="Century Gothic" panose="020B0502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4153632"/>
            <a:ext cx="11359662" cy="2194414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b="1" dirty="0" smtClean="0">
                <a:latin typeface="Century Gothic" panose="020B0502020202020204" pitchFamily="34" charset="0"/>
              </a:rPr>
              <a:t>I know </a:t>
            </a:r>
            <a:r>
              <a:rPr lang="en-US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how</a:t>
            </a:r>
            <a:r>
              <a:rPr lang="en-US" sz="6600" b="1" dirty="0" smtClean="0">
                <a:latin typeface="Century Gothic" panose="020B0502020202020204" pitchFamily="34" charset="0"/>
              </a:rPr>
              <a:t> to play</a:t>
            </a:r>
          </a:p>
          <a:p>
            <a:r>
              <a:rPr lang="en-US" sz="6600" b="1" dirty="0">
                <a:latin typeface="Century Gothic" panose="020B0502020202020204" pitchFamily="34" charset="0"/>
              </a:rPr>
              <a:t>t</a:t>
            </a:r>
            <a:r>
              <a:rPr lang="en-US" sz="6600" b="1" dirty="0" smtClean="0">
                <a:latin typeface="Century Gothic" panose="020B0502020202020204" pitchFamily="34" charset="0"/>
              </a:rPr>
              <a:t>he guitar. </a:t>
            </a:r>
            <a:endParaRPr lang="en-US" sz="6600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24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495301"/>
            <a:ext cx="11359662" cy="2265484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Do you know how to play </a:t>
            </a:r>
            <a:r>
              <a:rPr lang="en-US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Super Mario </a:t>
            </a:r>
            <a:r>
              <a:rPr lang="en-US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game?</a:t>
            </a:r>
            <a:endParaRPr lang="en-US" sz="6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3148380"/>
            <a:ext cx="11359662" cy="1216268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dirty="0" smtClean="0">
                <a:latin typeface="Century Gothic" panose="020B0502020202020204" pitchFamily="34" charset="0"/>
              </a:rPr>
              <a:t>Answer:</a:t>
            </a:r>
            <a:endParaRPr lang="en-US" sz="6600" b="1" dirty="0" smtClean="0">
              <a:latin typeface="Century Gothic" panose="020B0502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4153632"/>
            <a:ext cx="11359662" cy="2194414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b="1" dirty="0" smtClean="0">
                <a:latin typeface="Century Gothic" panose="020B0502020202020204" pitchFamily="34" charset="0"/>
              </a:rPr>
              <a:t>I know </a:t>
            </a:r>
            <a:r>
              <a:rPr lang="en-US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how</a:t>
            </a:r>
            <a:r>
              <a:rPr lang="en-US" sz="6600" b="1" dirty="0" smtClean="0">
                <a:latin typeface="Century Gothic" panose="020B0502020202020204" pitchFamily="34" charset="0"/>
              </a:rPr>
              <a:t> to play </a:t>
            </a:r>
          </a:p>
          <a:p>
            <a:r>
              <a:rPr lang="en-US" sz="6600" b="1" dirty="0" smtClean="0">
                <a:latin typeface="Century Gothic" panose="020B0502020202020204" pitchFamily="34" charset="0"/>
              </a:rPr>
              <a:t>Super Mario </a:t>
            </a:r>
            <a:r>
              <a:rPr lang="en-US" sz="6600" b="1" dirty="0" smtClean="0">
                <a:latin typeface="Century Gothic" panose="020B0502020202020204" pitchFamily="34" charset="0"/>
              </a:rPr>
              <a:t>game.</a:t>
            </a:r>
          </a:p>
        </p:txBody>
      </p:sp>
    </p:spTree>
    <p:extLst>
      <p:ext uri="{BB962C8B-B14F-4D97-AF65-F5344CB8AC3E}">
        <p14:creationId xmlns:p14="http://schemas.microsoft.com/office/powerpoint/2010/main" val="21975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495301"/>
            <a:ext cx="11359662" cy="2265484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Do you know how to turn on the TV?</a:t>
            </a:r>
            <a:endParaRPr lang="en-US" sz="6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3148380"/>
            <a:ext cx="11359662" cy="1216268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dirty="0" smtClean="0">
                <a:latin typeface="Century Gothic" panose="020B0502020202020204" pitchFamily="34" charset="0"/>
              </a:rPr>
              <a:t>Answer:</a:t>
            </a:r>
            <a:endParaRPr lang="en-US" sz="6600" b="1" dirty="0" smtClean="0">
              <a:latin typeface="Century Gothic" panose="020B0502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4153632"/>
            <a:ext cx="11359662" cy="2194414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b="1" dirty="0" smtClean="0">
                <a:latin typeface="Century Gothic" panose="020B0502020202020204" pitchFamily="34" charset="0"/>
              </a:rPr>
              <a:t>I know </a:t>
            </a:r>
            <a:r>
              <a:rPr lang="en-US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how</a:t>
            </a:r>
            <a:r>
              <a:rPr lang="en-US" sz="6600" b="1" dirty="0" smtClean="0">
                <a:latin typeface="Century Gothic" panose="020B0502020202020204" pitchFamily="34" charset="0"/>
              </a:rPr>
              <a:t> to turn on</a:t>
            </a:r>
            <a:br>
              <a:rPr lang="en-US" sz="6600" b="1" dirty="0" smtClean="0">
                <a:latin typeface="Century Gothic" panose="020B0502020202020204" pitchFamily="34" charset="0"/>
              </a:rPr>
            </a:br>
            <a:r>
              <a:rPr lang="en-US" sz="6600" b="1" dirty="0" smtClean="0">
                <a:latin typeface="Century Gothic" panose="020B0502020202020204" pitchFamily="34" charset="0"/>
              </a:rPr>
              <a:t>the TV.</a:t>
            </a:r>
          </a:p>
        </p:txBody>
      </p:sp>
    </p:spTree>
    <p:extLst>
      <p:ext uri="{BB962C8B-B14F-4D97-AF65-F5344CB8AC3E}">
        <p14:creationId xmlns:p14="http://schemas.microsoft.com/office/powerpoint/2010/main" val="192039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495301"/>
            <a:ext cx="11359662" cy="2265484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Do you know how to use the computer?</a:t>
            </a:r>
            <a:endParaRPr lang="en-US" sz="6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3148380"/>
            <a:ext cx="11359662" cy="1216268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dirty="0" smtClean="0">
                <a:latin typeface="Century Gothic" panose="020B0502020202020204" pitchFamily="34" charset="0"/>
              </a:rPr>
              <a:t>Answer:</a:t>
            </a:r>
            <a:endParaRPr lang="en-US" sz="6600" b="1" dirty="0" smtClean="0">
              <a:latin typeface="Century Gothic" panose="020B0502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4153632"/>
            <a:ext cx="11359662" cy="2194414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b="1" dirty="0" smtClean="0">
                <a:latin typeface="Century Gothic" panose="020B0502020202020204" pitchFamily="34" charset="0"/>
              </a:rPr>
              <a:t>I know </a:t>
            </a:r>
            <a:r>
              <a:rPr lang="en-US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how</a:t>
            </a:r>
            <a:r>
              <a:rPr lang="en-US" sz="6600" b="1" dirty="0" smtClean="0">
                <a:latin typeface="Century Gothic" panose="020B0502020202020204" pitchFamily="34" charset="0"/>
              </a:rPr>
              <a:t> to use</a:t>
            </a:r>
          </a:p>
          <a:p>
            <a:r>
              <a:rPr lang="en-US" sz="6600" b="1" dirty="0">
                <a:latin typeface="Century Gothic" panose="020B0502020202020204" pitchFamily="34" charset="0"/>
              </a:rPr>
              <a:t>t</a:t>
            </a:r>
            <a:r>
              <a:rPr lang="en-US" sz="6600" b="1" dirty="0" smtClean="0">
                <a:latin typeface="Century Gothic" panose="020B0502020202020204" pitchFamily="34" charset="0"/>
              </a:rPr>
              <a:t>he computer.</a:t>
            </a:r>
            <a:endParaRPr lang="en-US" sz="6600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35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495301"/>
            <a:ext cx="11359662" cy="2265484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Do you know how to write a poem?</a:t>
            </a:r>
            <a:endParaRPr lang="en-US" sz="6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3148380"/>
            <a:ext cx="11359662" cy="1216268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dirty="0" smtClean="0">
                <a:latin typeface="Century Gothic" panose="020B0502020202020204" pitchFamily="34" charset="0"/>
              </a:rPr>
              <a:t>Answer:</a:t>
            </a:r>
            <a:endParaRPr lang="en-US" sz="6600" b="1" dirty="0" smtClean="0">
              <a:latin typeface="Century Gothic" panose="020B0502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4153632"/>
            <a:ext cx="11359662" cy="2194414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b="1" dirty="0" smtClean="0">
                <a:latin typeface="Century Gothic" panose="020B0502020202020204" pitchFamily="34" charset="0"/>
              </a:rPr>
              <a:t>I know </a:t>
            </a:r>
            <a:r>
              <a:rPr lang="en-US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how</a:t>
            </a:r>
            <a:r>
              <a:rPr lang="en-US" sz="6600" b="1" dirty="0" smtClean="0">
                <a:latin typeface="Century Gothic" panose="020B0502020202020204" pitchFamily="34" charset="0"/>
              </a:rPr>
              <a:t> to write a poem.</a:t>
            </a:r>
          </a:p>
        </p:txBody>
      </p:sp>
    </p:spTree>
    <p:extLst>
      <p:ext uri="{BB962C8B-B14F-4D97-AF65-F5344CB8AC3E}">
        <p14:creationId xmlns:p14="http://schemas.microsoft.com/office/powerpoint/2010/main" val="283472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495301"/>
            <a:ext cx="11359662" cy="2265484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Do you know how to wash your hands?</a:t>
            </a:r>
            <a:endParaRPr lang="en-US" sz="6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3390901"/>
            <a:ext cx="11359662" cy="1216268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dirty="0" smtClean="0">
                <a:latin typeface="Century Gothic" panose="020B0502020202020204" pitchFamily="34" charset="0"/>
              </a:rPr>
              <a:t>Answer:</a:t>
            </a:r>
            <a:endParaRPr lang="en-US" sz="6600" b="1" dirty="0" smtClean="0">
              <a:latin typeface="Century Gothic" panose="020B0502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 txBox="1">
            <a:spLocks/>
          </p:cNvSpPr>
          <p:nvPr/>
        </p:nvSpPr>
        <p:spPr>
          <a:xfrm>
            <a:off x="457200" y="4407879"/>
            <a:ext cx="11359662" cy="1216268"/>
          </a:xfrm>
          <a:prstGeom prst="rect">
            <a:avLst/>
          </a:prstGeom>
        </p:spPr>
        <p:txBody>
          <a:bodyPr>
            <a:noAutofit/>
          </a:bodyPr>
          <a:lstStyle>
            <a:lvl1pPr lvl="0" algn="ctr" rtl="0">
              <a:spcBef>
                <a:spcPct val="0"/>
              </a:spcBef>
              <a:buNone/>
              <a:defRPr lang="en-US" sz="4400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6600" b="1" dirty="0" smtClean="0">
                <a:latin typeface="Century Gothic" panose="020B0502020202020204" pitchFamily="34" charset="0"/>
              </a:rPr>
              <a:t>I know </a:t>
            </a:r>
            <a:r>
              <a:rPr lang="en-US" sz="6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how</a:t>
            </a:r>
            <a:r>
              <a:rPr lang="en-US" sz="6600" b="1" dirty="0" smtClean="0">
                <a:latin typeface="Century Gothic" panose="020B0502020202020204" pitchFamily="34" charset="0"/>
              </a:rPr>
              <a:t> to wash </a:t>
            </a:r>
          </a:p>
          <a:p>
            <a:r>
              <a:rPr lang="en-US" sz="6600" b="1" dirty="0" smtClean="0">
                <a:latin typeface="Century Gothic" panose="020B0502020202020204" pitchFamily="34" charset="0"/>
              </a:rPr>
              <a:t>my hands.</a:t>
            </a:r>
          </a:p>
        </p:txBody>
      </p:sp>
    </p:spTree>
    <p:extLst>
      <p:ext uri="{BB962C8B-B14F-4D97-AF65-F5344CB8AC3E}">
        <p14:creationId xmlns:p14="http://schemas.microsoft.com/office/powerpoint/2010/main" val="124672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シャボン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TM03457510[[fn=シャボン]]</Template>
  <TotalTime>183</TotalTime>
  <Words>219</Words>
  <Application>Microsoft Office PowerPoint</Application>
  <PresentationFormat>ワイド画面</PresentationFormat>
  <Paragraphs>40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ＭＳ ゴシック</vt:lpstr>
      <vt:lpstr>Century Gothic</vt:lpstr>
      <vt:lpstr>Garamond</vt:lpstr>
      <vt:lpstr>シャボン</vt:lpstr>
      <vt:lpstr>How TO?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青梅市教育委員会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TO?</dc:title>
  <dc:creator>Windows ユーザー</dc:creator>
  <cp:lastModifiedBy>Windows ユーザー</cp:lastModifiedBy>
  <cp:revision>3</cp:revision>
  <dcterms:created xsi:type="dcterms:W3CDTF">2023-10-17T23:54:18Z</dcterms:created>
  <dcterms:modified xsi:type="dcterms:W3CDTF">2023-10-18T02:57:36Z</dcterms:modified>
</cp:coreProperties>
</file>