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33" r:id="rId47"/>
    <p:sldId id="334" r:id="rId48"/>
    <p:sldId id="335" r:id="rId49"/>
    <p:sldId id="336" r:id="rId50"/>
    <p:sldId id="337" r:id="rId51"/>
    <p:sldId id="338" r:id="rId52"/>
    <p:sldId id="339" r:id="rId53"/>
    <p:sldId id="340" r:id="rId54"/>
    <p:sldId id="341" r:id="rId55"/>
    <p:sldId id="342" r:id="rId56"/>
    <p:sldId id="343" r:id="rId57"/>
    <p:sldId id="344" r:id="rId58"/>
    <p:sldId id="345" r:id="rId59"/>
    <p:sldId id="346" r:id="rId60"/>
    <p:sldId id="347" r:id="rId61"/>
    <p:sldId id="348" r:id="rId62"/>
    <p:sldId id="349" r:id="rId63"/>
    <p:sldId id="293" r:id="rId64"/>
    <p:sldId id="294" r:id="rId65"/>
    <p:sldId id="295" r:id="rId66"/>
    <p:sldId id="296" r:id="rId67"/>
    <p:sldId id="297" r:id="rId68"/>
    <p:sldId id="298" r:id="rId69"/>
    <p:sldId id="299" r:id="rId70"/>
    <p:sldId id="300" r:id="rId71"/>
    <p:sldId id="301" r:id="rId72"/>
    <p:sldId id="302" r:id="rId73"/>
    <p:sldId id="303" r:id="rId74"/>
    <p:sldId id="304" r:id="rId75"/>
    <p:sldId id="305" r:id="rId76"/>
    <p:sldId id="306" r:id="rId77"/>
    <p:sldId id="307" r:id="rId78"/>
    <p:sldId id="308" r:id="rId79"/>
    <p:sldId id="309" r:id="rId80"/>
    <p:sldId id="310" r:id="rId81"/>
    <p:sldId id="311" r:id="rId82"/>
    <p:sldId id="312" r:id="rId83"/>
    <p:sldId id="313" r:id="rId84"/>
    <p:sldId id="314" r:id="rId85"/>
    <p:sldId id="315" r:id="rId86"/>
    <p:sldId id="316" r:id="rId87"/>
    <p:sldId id="317" r:id="rId88"/>
    <p:sldId id="318" r:id="rId89"/>
    <p:sldId id="319" r:id="rId90"/>
    <p:sldId id="320" r:id="rId91"/>
    <p:sldId id="321" r:id="rId92"/>
    <p:sldId id="322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79" r:id="rId1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29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67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5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61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9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33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25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71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17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03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8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02F8B-D28B-4B25-BE9F-FDAE7C59E607}" type="datetimeFigureOut">
              <a:rPr kumimoji="1" lang="ja-JP" altLang="en-US" smtClean="0"/>
              <a:t>2019/7/30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57397-75F8-4822-8DCF-76BBE4F1B8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64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slide" Target="slide36.xml"/><Relationship Id="rId18" Type="http://schemas.openxmlformats.org/officeDocument/2006/relationships/slide" Target="slide51.xml"/><Relationship Id="rId26" Type="http://schemas.openxmlformats.org/officeDocument/2006/relationships/slide" Target="slide75.xml"/><Relationship Id="rId39" Type="http://schemas.openxmlformats.org/officeDocument/2006/relationships/slide" Target="slide114.xml"/><Relationship Id="rId3" Type="http://schemas.openxmlformats.org/officeDocument/2006/relationships/slide" Target="slide6.xml"/><Relationship Id="rId21" Type="http://schemas.openxmlformats.org/officeDocument/2006/relationships/slide" Target="slide60.xml"/><Relationship Id="rId34" Type="http://schemas.openxmlformats.org/officeDocument/2006/relationships/slide" Target="slide99.xml"/><Relationship Id="rId7" Type="http://schemas.openxmlformats.org/officeDocument/2006/relationships/slide" Target="slide18.xml"/><Relationship Id="rId12" Type="http://schemas.openxmlformats.org/officeDocument/2006/relationships/slide" Target="slide33.xml"/><Relationship Id="rId17" Type="http://schemas.openxmlformats.org/officeDocument/2006/relationships/slide" Target="slide48.xml"/><Relationship Id="rId25" Type="http://schemas.openxmlformats.org/officeDocument/2006/relationships/slide" Target="slide72.xml"/><Relationship Id="rId33" Type="http://schemas.openxmlformats.org/officeDocument/2006/relationships/slide" Target="slide96.xml"/><Relationship Id="rId38" Type="http://schemas.openxmlformats.org/officeDocument/2006/relationships/slide" Target="slide111.xml"/><Relationship Id="rId2" Type="http://schemas.openxmlformats.org/officeDocument/2006/relationships/slide" Target="slide3.xml"/><Relationship Id="rId16" Type="http://schemas.openxmlformats.org/officeDocument/2006/relationships/slide" Target="slide45.xml"/><Relationship Id="rId20" Type="http://schemas.openxmlformats.org/officeDocument/2006/relationships/slide" Target="slide57.xml"/><Relationship Id="rId29" Type="http://schemas.openxmlformats.org/officeDocument/2006/relationships/slide" Target="slide84.xml"/><Relationship Id="rId41" Type="http://schemas.openxmlformats.org/officeDocument/2006/relationships/slide" Target="slide1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30.xml"/><Relationship Id="rId24" Type="http://schemas.openxmlformats.org/officeDocument/2006/relationships/slide" Target="slide69.xml"/><Relationship Id="rId32" Type="http://schemas.openxmlformats.org/officeDocument/2006/relationships/slide" Target="slide93.xml"/><Relationship Id="rId37" Type="http://schemas.openxmlformats.org/officeDocument/2006/relationships/slide" Target="slide108.xml"/><Relationship Id="rId40" Type="http://schemas.openxmlformats.org/officeDocument/2006/relationships/slide" Target="slide117.xml"/><Relationship Id="rId5" Type="http://schemas.openxmlformats.org/officeDocument/2006/relationships/slide" Target="slide12.xml"/><Relationship Id="rId15" Type="http://schemas.openxmlformats.org/officeDocument/2006/relationships/slide" Target="slide42.xml"/><Relationship Id="rId23" Type="http://schemas.openxmlformats.org/officeDocument/2006/relationships/slide" Target="slide66.xml"/><Relationship Id="rId28" Type="http://schemas.openxmlformats.org/officeDocument/2006/relationships/slide" Target="slide81.xml"/><Relationship Id="rId36" Type="http://schemas.openxmlformats.org/officeDocument/2006/relationships/slide" Target="slide105.xml"/><Relationship Id="rId10" Type="http://schemas.openxmlformats.org/officeDocument/2006/relationships/slide" Target="slide27.xml"/><Relationship Id="rId19" Type="http://schemas.openxmlformats.org/officeDocument/2006/relationships/slide" Target="slide54.xml"/><Relationship Id="rId31" Type="http://schemas.openxmlformats.org/officeDocument/2006/relationships/slide" Target="slide90.xml"/><Relationship Id="rId4" Type="http://schemas.openxmlformats.org/officeDocument/2006/relationships/slide" Target="slide9.xml"/><Relationship Id="rId9" Type="http://schemas.openxmlformats.org/officeDocument/2006/relationships/slide" Target="slide24.xml"/><Relationship Id="rId14" Type="http://schemas.openxmlformats.org/officeDocument/2006/relationships/slide" Target="slide39.xml"/><Relationship Id="rId22" Type="http://schemas.openxmlformats.org/officeDocument/2006/relationships/slide" Target="slide63.xml"/><Relationship Id="rId27" Type="http://schemas.openxmlformats.org/officeDocument/2006/relationships/slide" Target="slide78.xml"/><Relationship Id="rId30" Type="http://schemas.openxmlformats.org/officeDocument/2006/relationships/slide" Target="slide87.xml"/><Relationship Id="rId35" Type="http://schemas.openxmlformats.org/officeDocument/2006/relationships/slide" Target="slide10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ageresource.com/wallpapers/wallpaper/fantastic-earth-from-space-high-re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1"/>
          <p:cNvSpPr txBox="1"/>
          <p:nvPr/>
        </p:nvSpPr>
        <p:spPr>
          <a:xfrm>
            <a:off x="0" y="2616413"/>
            <a:ext cx="9143999" cy="376491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Aft>
                <a:spcPts val="0"/>
              </a:spcAft>
            </a:pPr>
            <a:r>
              <a:rPr lang="en-US" altLang="ja-JP" sz="9600" b="1" kern="100" spc="50" dirty="0" smtClean="0">
                <a:solidFill>
                  <a:srgbClr val="FFFF0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  <a:latin typeface="Comic Sans MS" panose="030F0702030302020204" pitchFamily="66" charset="0"/>
                <a:ea typeface="ＭＳ 明朝"/>
                <a:cs typeface="Times New Roman"/>
              </a:rPr>
              <a:t>Where do you want to go?</a:t>
            </a:r>
            <a:endParaRPr lang="ja-JP" sz="1050" kern="100" dirty="0">
              <a:effectLst/>
              <a:latin typeface="Comic Sans MS" panose="030F0702030302020204" pitchFamily="66" charset="0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768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3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4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5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6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7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8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9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lang="en-US" altLang="ja-JP" sz="3600" dirty="0" smtClean="0"/>
              <a:t>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4" name="il_fi" descr="http://images.wikia.com/gtawiki/images/7/7d/Greece-Fla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920880" cy="47525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pic>
        <p:nvPicPr>
          <p:cNvPr id="4" name="irc_mi" descr="「greece parthenon」の画像検索結果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4" r="3960"/>
          <a:stretch/>
        </p:blipFill>
        <p:spPr bwMode="auto">
          <a:xfrm>
            <a:off x="323528" y="1340768"/>
            <a:ext cx="8496944" cy="43204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lang="en-US" altLang="ja-JP" sz="3600" dirty="0" smtClean="0"/>
              <a:t>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pic>
        <p:nvPicPr>
          <p:cNvPr id="5" name="irc_mi" descr="「gyro」の画像検索結果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0" r="17834"/>
          <a:stretch/>
        </p:blipFill>
        <p:spPr bwMode="auto">
          <a:xfrm>
            <a:off x="1547664" y="764704"/>
            <a:ext cx="5852006" cy="45769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1">
            <a:hlinkClick r:id="rId2" action="ppaction://hlinksldjump"/>
          </p:cNvPr>
          <p:cNvSpPr/>
          <p:nvPr/>
        </p:nvSpPr>
        <p:spPr>
          <a:xfrm>
            <a:off x="323528" y="18864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1. </a:t>
            </a:r>
            <a:endParaRPr kumimoji="1" lang="ja-JP" altLang="en-US" dirty="0"/>
          </a:p>
        </p:txBody>
      </p:sp>
      <p:sp>
        <p:nvSpPr>
          <p:cNvPr id="36" name="2">
            <a:hlinkClick r:id="rId3" action="ppaction://hlinksldjump"/>
          </p:cNvPr>
          <p:cNvSpPr/>
          <p:nvPr/>
        </p:nvSpPr>
        <p:spPr>
          <a:xfrm>
            <a:off x="323528" y="83671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37" name="3">
            <a:hlinkClick r:id="rId4" action="ppaction://hlinksldjump"/>
          </p:cNvPr>
          <p:cNvSpPr/>
          <p:nvPr/>
        </p:nvSpPr>
        <p:spPr>
          <a:xfrm>
            <a:off x="323528" y="148478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3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38" name="4">
            <a:hlinkClick r:id="rId5" action="ppaction://hlinksldjump"/>
          </p:cNvPr>
          <p:cNvSpPr/>
          <p:nvPr/>
        </p:nvSpPr>
        <p:spPr>
          <a:xfrm>
            <a:off x="323528" y="213285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4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39" name="5">
            <a:hlinkClick r:id="rId6" action="ppaction://hlinksldjump"/>
          </p:cNvPr>
          <p:cNvSpPr/>
          <p:nvPr/>
        </p:nvSpPr>
        <p:spPr>
          <a:xfrm>
            <a:off x="323528" y="278092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5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0" name="6">
            <a:hlinkClick r:id="rId7" action="ppaction://hlinksldjump"/>
          </p:cNvPr>
          <p:cNvSpPr/>
          <p:nvPr/>
        </p:nvSpPr>
        <p:spPr>
          <a:xfrm>
            <a:off x="323528" y="342900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6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1" name="7">
            <a:hlinkClick r:id="rId8" action="ppaction://hlinksldjump"/>
          </p:cNvPr>
          <p:cNvSpPr/>
          <p:nvPr/>
        </p:nvSpPr>
        <p:spPr>
          <a:xfrm>
            <a:off x="323528" y="407707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7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2" name="8">
            <a:hlinkClick r:id="rId9" action="ppaction://hlinksldjump"/>
          </p:cNvPr>
          <p:cNvSpPr/>
          <p:nvPr/>
        </p:nvSpPr>
        <p:spPr>
          <a:xfrm>
            <a:off x="323528" y="472514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8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4" name="9">
            <a:hlinkClick r:id="rId10" action="ppaction://hlinksldjump"/>
          </p:cNvPr>
          <p:cNvSpPr/>
          <p:nvPr/>
        </p:nvSpPr>
        <p:spPr>
          <a:xfrm>
            <a:off x="323528" y="537321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9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5" name="10">
            <a:hlinkClick r:id="rId11" action="ppaction://hlinksldjump"/>
          </p:cNvPr>
          <p:cNvSpPr/>
          <p:nvPr/>
        </p:nvSpPr>
        <p:spPr>
          <a:xfrm>
            <a:off x="323528" y="602128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10. </a:t>
            </a:r>
            <a:endParaRPr kumimoji="1" lang="ja-JP" altLang="en-US" dirty="0"/>
          </a:p>
        </p:txBody>
      </p:sp>
      <p:sp>
        <p:nvSpPr>
          <p:cNvPr id="46" name="11">
            <a:hlinkClick r:id="rId12" action="ppaction://hlinksldjump"/>
          </p:cNvPr>
          <p:cNvSpPr/>
          <p:nvPr/>
        </p:nvSpPr>
        <p:spPr>
          <a:xfrm>
            <a:off x="2483768" y="18864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11. </a:t>
            </a:r>
            <a:endParaRPr kumimoji="1" lang="ja-JP" altLang="en-US" dirty="0"/>
          </a:p>
        </p:txBody>
      </p:sp>
      <p:sp>
        <p:nvSpPr>
          <p:cNvPr id="47" name="12">
            <a:hlinkClick r:id="rId13" action="ppaction://hlinksldjump"/>
          </p:cNvPr>
          <p:cNvSpPr/>
          <p:nvPr/>
        </p:nvSpPr>
        <p:spPr>
          <a:xfrm>
            <a:off x="2483768" y="83671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12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8" name="13">
            <a:hlinkClick r:id="rId14" action="ppaction://hlinksldjump"/>
          </p:cNvPr>
          <p:cNvSpPr/>
          <p:nvPr/>
        </p:nvSpPr>
        <p:spPr>
          <a:xfrm>
            <a:off x="2483768" y="148478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13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49" name="14">
            <a:hlinkClick r:id="rId15" action="ppaction://hlinksldjump"/>
          </p:cNvPr>
          <p:cNvSpPr/>
          <p:nvPr/>
        </p:nvSpPr>
        <p:spPr>
          <a:xfrm>
            <a:off x="2483768" y="213285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14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0" name="15">
            <a:hlinkClick r:id="rId16" action="ppaction://hlinksldjump"/>
          </p:cNvPr>
          <p:cNvSpPr/>
          <p:nvPr/>
        </p:nvSpPr>
        <p:spPr>
          <a:xfrm>
            <a:off x="2483768" y="278092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15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1" name="16">
            <a:hlinkClick r:id="rId17" action="ppaction://hlinksldjump"/>
          </p:cNvPr>
          <p:cNvSpPr/>
          <p:nvPr/>
        </p:nvSpPr>
        <p:spPr>
          <a:xfrm>
            <a:off x="2483768" y="342900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16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2" name="17">
            <a:hlinkClick r:id="rId18" action="ppaction://hlinksldjump"/>
          </p:cNvPr>
          <p:cNvSpPr/>
          <p:nvPr/>
        </p:nvSpPr>
        <p:spPr>
          <a:xfrm>
            <a:off x="2483768" y="407707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17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3" name="18">
            <a:hlinkClick r:id="rId19" action="ppaction://hlinksldjump"/>
          </p:cNvPr>
          <p:cNvSpPr/>
          <p:nvPr/>
        </p:nvSpPr>
        <p:spPr>
          <a:xfrm>
            <a:off x="2483768" y="472514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18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4" name="19">
            <a:hlinkClick r:id="rId20" action="ppaction://hlinksldjump"/>
          </p:cNvPr>
          <p:cNvSpPr/>
          <p:nvPr/>
        </p:nvSpPr>
        <p:spPr>
          <a:xfrm>
            <a:off x="2483768" y="537321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19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5" name="20">
            <a:hlinkClick r:id="rId21" action="ppaction://hlinksldjump"/>
          </p:cNvPr>
          <p:cNvSpPr/>
          <p:nvPr/>
        </p:nvSpPr>
        <p:spPr>
          <a:xfrm>
            <a:off x="2483768" y="602128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0. </a:t>
            </a:r>
            <a:endParaRPr kumimoji="1" lang="ja-JP" altLang="en-US" dirty="0"/>
          </a:p>
        </p:txBody>
      </p:sp>
      <p:sp>
        <p:nvSpPr>
          <p:cNvPr id="56" name="21">
            <a:hlinkClick r:id="rId22" action="ppaction://hlinksldjump"/>
          </p:cNvPr>
          <p:cNvSpPr/>
          <p:nvPr/>
        </p:nvSpPr>
        <p:spPr>
          <a:xfrm>
            <a:off x="4644008" y="18864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dirty="0" smtClean="0"/>
              <a:t>21. </a:t>
            </a:r>
            <a:endParaRPr kumimoji="1" lang="ja-JP" altLang="en-US" dirty="0"/>
          </a:p>
        </p:txBody>
      </p:sp>
      <p:sp>
        <p:nvSpPr>
          <p:cNvPr id="57" name="22">
            <a:hlinkClick r:id="rId23" action="ppaction://hlinksldjump"/>
          </p:cNvPr>
          <p:cNvSpPr/>
          <p:nvPr/>
        </p:nvSpPr>
        <p:spPr>
          <a:xfrm>
            <a:off x="4644008" y="83671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22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8" name="23">
            <a:hlinkClick r:id="rId24" action="ppaction://hlinksldjump"/>
          </p:cNvPr>
          <p:cNvSpPr/>
          <p:nvPr/>
        </p:nvSpPr>
        <p:spPr>
          <a:xfrm>
            <a:off x="4644008" y="148478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23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59" name="24">
            <a:hlinkClick r:id="rId25" action="ppaction://hlinksldjump"/>
          </p:cNvPr>
          <p:cNvSpPr/>
          <p:nvPr/>
        </p:nvSpPr>
        <p:spPr>
          <a:xfrm>
            <a:off x="4644008" y="213285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24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0" name="25">
            <a:hlinkClick r:id="rId26" action="ppaction://hlinksldjump"/>
          </p:cNvPr>
          <p:cNvSpPr/>
          <p:nvPr/>
        </p:nvSpPr>
        <p:spPr>
          <a:xfrm>
            <a:off x="4644008" y="278092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25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1" name="26">
            <a:hlinkClick r:id="rId27" action="ppaction://hlinksldjump"/>
          </p:cNvPr>
          <p:cNvSpPr/>
          <p:nvPr/>
        </p:nvSpPr>
        <p:spPr>
          <a:xfrm>
            <a:off x="4644008" y="342900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26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2" name="27">
            <a:hlinkClick r:id="rId28" action="ppaction://hlinksldjump"/>
          </p:cNvPr>
          <p:cNvSpPr/>
          <p:nvPr/>
        </p:nvSpPr>
        <p:spPr>
          <a:xfrm>
            <a:off x="4644008" y="407707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27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3" name="28">
            <a:hlinkClick r:id="rId29" action="ppaction://hlinksldjump"/>
          </p:cNvPr>
          <p:cNvSpPr/>
          <p:nvPr/>
        </p:nvSpPr>
        <p:spPr>
          <a:xfrm>
            <a:off x="4644008" y="472514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28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4" name="29">
            <a:hlinkClick r:id="rId30" action="ppaction://hlinksldjump"/>
          </p:cNvPr>
          <p:cNvSpPr/>
          <p:nvPr/>
        </p:nvSpPr>
        <p:spPr>
          <a:xfrm>
            <a:off x="4644008" y="537321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29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5" name="30">
            <a:hlinkClick r:id="rId31" action="ppaction://hlinksldjump"/>
          </p:cNvPr>
          <p:cNvSpPr/>
          <p:nvPr/>
        </p:nvSpPr>
        <p:spPr>
          <a:xfrm>
            <a:off x="4644008" y="602128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/>
              <a:t>3</a:t>
            </a:r>
            <a:r>
              <a:rPr kumimoji="1" lang="en-US" altLang="ja-JP" dirty="0" smtClean="0"/>
              <a:t>0. </a:t>
            </a:r>
            <a:endParaRPr kumimoji="1" lang="ja-JP" altLang="en-US" dirty="0"/>
          </a:p>
        </p:txBody>
      </p:sp>
      <p:sp>
        <p:nvSpPr>
          <p:cNvPr id="66" name="31">
            <a:hlinkClick r:id="rId32" action="ppaction://hlinksldjump"/>
          </p:cNvPr>
          <p:cNvSpPr/>
          <p:nvPr/>
        </p:nvSpPr>
        <p:spPr>
          <a:xfrm>
            <a:off x="6804248" y="18864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31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7" name="32">
            <a:hlinkClick r:id="rId33" action="ppaction://hlinksldjump"/>
          </p:cNvPr>
          <p:cNvSpPr/>
          <p:nvPr/>
        </p:nvSpPr>
        <p:spPr>
          <a:xfrm>
            <a:off x="6804248" y="83671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32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8" name="33">
            <a:hlinkClick r:id="rId34" action="ppaction://hlinksldjump"/>
          </p:cNvPr>
          <p:cNvSpPr/>
          <p:nvPr/>
        </p:nvSpPr>
        <p:spPr>
          <a:xfrm>
            <a:off x="6804248" y="148478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33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69" name="34">
            <a:hlinkClick r:id="rId35" action="ppaction://hlinksldjump"/>
          </p:cNvPr>
          <p:cNvSpPr/>
          <p:nvPr/>
        </p:nvSpPr>
        <p:spPr>
          <a:xfrm>
            <a:off x="6804248" y="213285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34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70" name="35">
            <a:hlinkClick r:id="rId36" action="ppaction://hlinksldjump"/>
          </p:cNvPr>
          <p:cNvSpPr/>
          <p:nvPr/>
        </p:nvSpPr>
        <p:spPr>
          <a:xfrm>
            <a:off x="6804248" y="278092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35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71" name="36">
            <a:hlinkClick r:id="rId37" action="ppaction://hlinksldjump"/>
          </p:cNvPr>
          <p:cNvSpPr/>
          <p:nvPr/>
        </p:nvSpPr>
        <p:spPr>
          <a:xfrm>
            <a:off x="6804248" y="3429000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36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72" name="37">
            <a:hlinkClick r:id="rId38" action="ppaction://hlinksldjump"/>
          </p:cNvPr>
          <p:cNvSpPr/>
          <p:nvPr/>
        </p:nvSpPr>
        <p:spPr>
          <a:xfrm>
            <a:off x="6804248" y="4077072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37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73" name="38">
            <a:hlinkClick r:id="rId39" action="ppaction://hlinksldjump"/>
          </p:cNvPr>
          <p:cNvSpPr/>
          <p:nvPr/>
        </p:nvSpPr>
        <p:spPr>
          <a:xfrm>
            <a:off x="6804248" y="4725144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38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74" name="39">
            <a:hlinkClick r:id="rId40" action="ppaction://hlinksldjump"/>
          </p:cNvPr>
          <p:cNvSpPr/>
          <p:nvPr/>
        </p:nvSpPr>
        <p:spPr>
          <a:xfrm>
            <a:off x="6804248" y="5373216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39</a:t>
            </a:r>
            <a:r>
              <a:rPr kumimoji="1" lang="en-US" altLang="ja-JP" dirty="0" smtClean="0"/>
              <a:t>. </a:t>
            </a:r>
            <a:endParaRPr kumimoji="1" lang="ja-JP" altLang="en-US" dirty="0"/>
          </a:p>
        </p:txBody>
      </p:sp>
      <p:sp>
        <p:nvSpPr>
          <p:cNvPr id="75" name="40">
            <a:hlinkClick r:id="rId41" action="ppaction://hlinksldjump"/>
          </p:cNvPr>
          <p:cNvSpPr/>
          <p:nvPr/>
        </p:nvSpPr>
        <p:spPr>
          <a:xfrm>
            <a:off x="6804248" y="6021288"/>
            <a:ext cx="1872208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dirty="0" smtClean="0"/>
              <a:t>EXAMPLE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517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4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75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8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0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9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31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4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1" fill="hold">
                      <p:stCondLst>
                        <p:cond delay="0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5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9694"/>
                                      </p:to>
                                    </p:animClr>
                                    <p:set>
                                      <p:cBhvr>
                                        <p:cTn id="28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22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1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215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</a:t>
            </a:r>
            <a:r>
              <a:rPr lang="en-US" altLang="ja-JP" sz="3600" dirty="0" smtClean="0"/>
              <a:t>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6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60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19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581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611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20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3702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514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21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22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605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23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24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24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25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25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26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36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26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27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27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28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28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29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29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61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3</a:t>
            </a:r>
            <a:r>
              <a:rPr lang="en-US" altLang="ja-JP" sz="3600" dirty="0" smtClean="0"/>
              <a:t>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18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3</a:t>
            </a:r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3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/>
              <a:t>3</a:t>
            </a:r>
            <a:r>
              <a:rPr lang="en-US" altLang="ja-JP" sz="3600" dirty="0" smtClean="0"/>
              <a:t>0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875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1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1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2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18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動作設定ボタン : ホーム 3">
            <a:hlinkClick r:id="rId2" action="ppaction://hlinksldjump" highlightClick="1"/>
          </p:cNvPr>
          <p:cNvSpPr/>
          <p:nvPr/>
        </p:nvSpPr>
        <p:spPr>
          <a:xfrm>
            <a:off x="7020272" y="5229200"/>
            <a:ext cx="1800200" cy="1368152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4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23528" y="188640"/>
            <a:ext cx="8496944" cy="5760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3</a:t>
            </a:r>
            <a:r>
              <a:rPr lang="en-US" altLang="ja-JP" sz="3600" dirty="0"/>
              <a:t>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652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206</Words>
  <Application>Microsoft Office PowerPoint</Application>
  <PresentationFormat>画面に合わせる (4:3)</PresentationFormat>
  <Paragraphs>161</Paragraphs>
  <Slides>122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122</vt:i4>
      </vt:variant>
    </vt:vector>
  </HeadingPairs>
  <TitlesOfParts>
    <vt:vector size="129" baseType="lpstr">
      <vt:lpstr>ＭＳ Ｐゴシック</vt:lpstr>
      <vt:lpstr>ＭＳ 明朝</vt:lpstr>
      <vt:lpstr>Arial</vt:lpstr>
      <vt:lpstr>Calibri</vt:lpstr>
      <vt:lpstr>Comic Sans MS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</dc:creator>
  <cp:lastModifiedBy>ykct150</cp:lastModifiedBy>
  <cp:revision>12</cp:revision>
  <dcterms:created xsi:type="dcterms:W3CDTF">2017-10-24T04:28:25Z</dcterms:created>
  <dcterms:modified xsi:type="dcterms:W3CDTF">2019-07-30T02:00:12Z</dcterms:modified>
</cp:coreProperties>
</file>