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5" r:id="rId7"/>
    <p:sldId id="266" r:id="rId8"/>
    <p:sldId id="267" r:id="rId9"/>
    <p:sldId id="269" r:id="rId10"/>
    <p:sldId id="270" r:id="rId11"/>
    <p:sldId id="272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3" r:id="rId20"/>
    <p:sldId id="284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B0C2-EA6B-4E5E-9C05-B820E81C2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6B5FA-F00F-472D-97DC-9EBC98D18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CE862-920A-4B64-AF17-00030925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53FB2-83A1-434F-88D3-6227FE78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19990-9E71-48C1-AEFA-DA4CB31E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BE57E-FDA5-454D-A25E-07C48BDE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710B0-E129-4FEA-8CCA-F6F673A1F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AF772-8907-42C8-A392-8B731934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60B43-A527-420A-B75E-21CF311F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7D415-2B7F-448B-9B4F-5F5B2054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9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64657-6423-40A3-AB25-556A73D8D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D7047-2D1B-4E0E-8DD8-FE7B1627D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3CD10-109F-4445-ACD6-0EA36DD4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FD8ED-5DED-4120-9536-295980A9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76ABA-7E61-40D8-A945-23C2679D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9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0A9F-C70E-4677-893C-7B384D1A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3FDA-70E1-4E01-AE39-DC5D2034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E7195-3AE0-42BD-BBDE-EB011D82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4D65-E2A8-48E7-A91A-902FA2DA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C128B-9C14-4B60-B6DA-CB32925F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8699-4980-43A4-AAFB-D41A8F0A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76E45-80FF-4031-831C-7C00FA98B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66CFB-BD72-4382-9A23-3F627019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02928-64DB-4253-A34A-56909D46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C01C-2FF8-46C7-B2A2-E826D4C3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4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B4F3-105A-42F3-B266-08E6CD4E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F2CB-79B9-461F-B3DE-770B01B89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89868-EA56-41FD-8919-3F03500AE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6FFC2-B472-4CE5-8F2E-0E5D48CF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F6D8F-48BF-4D9A-9446-CD111FC0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9B5DE-E8C5-4839-8BDA-E3F4D9ED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0FB0D-6947-4B37-BD21-BD6895270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EC057-4E77-4FC2-834A-8FFC0ABD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02935-6085-40BC-B07F-DFA57E1AE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8ED41-E25E-4929-B77C-D3F8688C9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51E2D-6977-41E7-95A5-AA0666DE8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F07C3-C051-4EDF-96A6-29135F7D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499E3-5967-4EDD-B659-992202F7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376B7-FEA1-4AB3-BFB6-955F214A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9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B9FD-B63B-425C-8A98-336F2D35F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65F05-DF0D-4D14-8265-851BD4D5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79721-E608-4C5F-A25B-D3602CD5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F466B-65AC-493A-A505-C4493732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5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C47B9-2F7A-4AA5-9C3C-46700B6C6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266ADF-649F-4FE8-9F1C-E3242D23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903E0-44D2-4104-8093-6B51984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57FE-C4FE-4159-9DAB-4B36992D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017D-B959-4C4B-9FC4-9D3F42D73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CC52E-BFFF-489A-940C-7C58E8587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60D78-B721-441F-BFAB-A2C47D1E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1659F-1559-4586-A678-30C7E6AA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B0104-E41A-40EA-ADCA-E6504626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0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1795-01E2-4EDD-9D1E-BE4C2518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5D206-2C82-4B60-9D75-B4F555141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241DB-6268-4799-9BD6-BCFEC5840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2B200-FEE4-4D57-9316-11886C46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E3A16-7FD6-4333-915D-DA233C98D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3A5B6-6B11-46A5-829B-080D203C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E0F925-8A2F-4E53-B6F3-AB625DBB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A907D-9267-4274-BF6D-A0BFFD46E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B480F-7CE8-42D9-99FA-C4A8CAF00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02830-4927-4254-B422-3D3C32F58B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E81AD-D463-474A-A609-0C35298A3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F6D0-E8EE-4000-A6FD-2680AC8F0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D385-1A92-4F48-9030-AA1EE2E8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5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54106" y="1905506"/>
            <a:ext cx="82837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Grammar Review!</a:t>
            </a:r>
          </a:p>
        </p:txBody>
      </p:sp>
    </p:spTree>
    <p:extLst>
      <p:ext uri="{BB962C8B-B14F-4D97-AF65-F5344CB8AC3E}">
        <p14:creationId xmlns:p14="http://schemas.microsoft.com/office/powerpoint/2010/main" val="160463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A9913D-D0E9-4F92-B1C6-6AC2A5243A96}"/>
              </a:ext>
            </a:extLst>
          </p:cNvPr>
          <p:cNvSpPr txBox="1"/>
          <p:nvPr/>
        </p:nvSpPr>
        <p:spPr>
          <a:xfrm>
            <a:off x="1039877" y="551918"/>
            <a:ext cx="106424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know you’re busy, but (</a:t>
            </a:r>
            <a:r>
              <a:rPr lang="en-US" sz="6600" dirty="0" err="1">
                <a:latin typeface="Arial Rounded MT Bold" panose="020F0704030504030204" pitchFamily="34" charset="0"/>
                <a:cs typeface="Aldhabi" panose="020B0604020202020204" pitchFamily="2" charset="-78"/>
              </a:rPr>
              <a:t>i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	) you have time, we can go.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65E45-D22E-48BA-AACD-38A99F335E34}"/>
              </a:ext>
            </a:extLst>
          </p:cNvPr>
          <p:cNvSpPr txBox="1"/>
          <p:nvPr/>
        </p:nvSpPr>
        <p:spPr>
          <a:xfrm>
            <a:off x="3681937" y="2311942"/>
            <a:ext cx="4724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52672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EDB73B-87B0-4EC2-BB07-577D5173FD6F}"/>
              </a:ext>
            </a:extLst>
          </p:cNvPr>
          <p:cNvSpPr txBox="1"/>
          <p:nvPr/>
        </p:nvSpPr>
        <p:spPr>
          <a:xfrm>
            <a:off x="260681" y="237251"/>
            <a:ext cx="117113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Q:</a:t>
            </a:r>
            <a:r>
              <a:rPr lang="en-US" sz="5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Do you like umeboshi?</a:t>
            </a:r>
          </a:p>
          <a:p>
            <a:r>
              <a:rPr lang="en-US" sz="5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A:</a:t>
            </a:r>
            <a:r>
              <a:rPr lang="en-US" sz="5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No, I do not like umeboshi, (b	) I do not like sour food.</a:t>
            </a:r>
            <a:endParaRPr lang="en-US" sz="56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2EFD12-BDA4-4CAF-906A-C30212D5E059}"/>
              </a:ext>
            </a:extLst>
          </p:cNvPr>
          <p:cNvSpPr txBox="1"/>
          <p:nvPr/>
        </p:nvSpPr>
        <p:spPr>
          <a:xfrm>
            <a:off x="3828874" y="2690336"/>
            <a:ext cx="50644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14319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B4C8BD-B999-4EA7-AE59-1113A6CD3104}"/>
              </a:ext>
            </a:extLst>
          </p:cNvPr>
          <p:cNvSpPr txBox="1"/>
          <p:nvPr/>
        </p:nvSpPr>
        <p:spPr>
          <a:xfrm>
            <a:off x="459322" y="362846"/>
            <a:ext cx="114728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We use smart phones (do) many things.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C8B534-0BDE-4884-9EF6-8B9266876BE2}"/>
              </a:ext>
            </a:extLst>
          </p:cNvPr>
          <p:cNvSpPr txBox="1"/>
          <p:nvPr/>
        </p:nvSpPr>
        <p:spPr>
          <a:xfrm>
            <a:off x="3828874" y="2690336"/>
            <a:ext cx="50644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to do</a:t>
            </a:r>
          </a:p>
        </p:txBody>
      </p:sp>
    </p:spTree>
    <p:extLst>
      <p:ext uri="{BB962C8B-B14F-4D97-AF65-F5344CB8AC3E}">
        <p14:creationId xmlns:p14="http://schemas.microsoft.com/office/powerpoint/2010/main" val="37961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342513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65CBF4-28AF-4930-9DE5-B45B03AA1906}"/>
              </a:ext>
            </a:extLst>
          </p:cNvPr>
          <p:cNvSpPr txBox="1"/>
          <p:nvPr/>
        </p:nvSpPr>
        <p:spPr>
          <a:xfrm>
            <a:off x="10551482" y="4792938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C51830-E0F2-4224-A56F-0808EB91453A}"/>
              </a:ext>
            </a:extLst>
          </p:cNvPr>
          <p:cNvSpPr txBox="1"/>
          <p:nvPr/>
        </p:nvSpPr>
        <p:spPr>
          <a:xfrm>
            <a:off x="459322" y="362846"/>
            <a:ext cx="114728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To get a 100 on the test you (h	) to study.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11D18F-5A50-44F3-82F5-1CF14451A14C}"/>
              </a:ext>
            </a:extLst>
          </p:cNvPr>
          <p:cNvSpPr txBox="1"/>
          <p:nvPr/>
        </p:nvSpPr>
        <p:spPr>
          <a:xfrm>
            <a:off x="3828874" y="2690336"/>
            <a:ext cx="50644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10216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9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9EA7A2-7F3F-46D4-9A12-D5E887728EE9}"/>
              </a:ext>
            </a:extLst>
          </p:cNvPr>
          <p:cNvSpPr txBox="1"/>
          <p:nvPr/>
        </p:nvSpPr>
        <p:spPr>
          <a:xfrm>
            <a:off x="142238" y="353262"/>
            <a:ext cx="1190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In Japan, you (	  ) take off your shows before coming inside.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5A931B-9786-4EE3-8FFE-7A2BF519FF84}"/>
              </a:ext>
            </a:extLst>
          </p:cNvPr>
          <p:cNvSpPr txBox="1"/>
          <p:nvPr/>
        </p:nvSpPr>
        <p:spPr>
          <a:xfrm>
            <a:off x="177093" y="2552623"/>
            <a:ext cx="119075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/>
              <a:t>1). must  2). </a:t>
            </a:r>
            <a:r>
              <a:rPr lang="en-US" sz="5800" dirty="0" err="1"/>
              <a:t>musn’t</a:t>
            </a:r>
            <a:r>
              <a:rPr lang="en-US" sz="5800" dirty="0"/>
              <a:t>  3). can’t 4). won’t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E91771B-84EE-47D7-990B-B3F078026E7E}"/>
              </a:ext>
            </a:extLst>
          </p:cNvPr>
          <p:cNvSpPr/>
          <p:nvPr/>
        </p:nvSpPr>
        <p:spPr>
          <a:xfrm>
            <a:off x="113785" y="2443567"/>
            <a:ext cx="2839387" cy="127979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342513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65CBF4-28AF-4930-9DE5-B45B03AA1906}"/>
              </a:ext>
            </a:extLst>
          </p:cNvPr>
          <p:cNvSpPr txBox="1"/>
          <p:nvPr/>
        </p:nvSpPr>
        <p:spPr>
          <a:xfrm>
            <a:off x="10551482" y="4792938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D50760-013F-4516-A59B-9CB814CFCC4E}"/>
              </a:ext>
            </a:extLst>
          </p:cNvPr>
          <p:cNvSpPr txBox="1"/>
          <p:nvPr/>
        </p:nvSpPr>
        <p:spPr>
          <a:xfrm>
            <a:off x="204652" y="274919"/>
            <a:ext cx="11782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When I visited my grandparents,  (	) was fun.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CBE260-22C6-4569-9B4B-D40260E3EF84}"/>
              </a:ext>
            </a:extLst>
          </p:cNvPr>
          <p:cNvSpPr txBox="1"/>
          <p:nvPr/>
        </p:nvSpPr>
        <p:spPr>
          <a:xfrm>
            <a:off x="153944" y="2281413"/>
            <a:ext cx="1183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/>
              <a:t>1). play games  2). played games                   3). playing games  4). doing games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C1D4653-851C-4339-A797-4108071CC666}"/>
              </a:ext>
            </a:extLst>
          </p:cNvPr>
          <p:cNvSpPr/>
          <p:nvPr/>
        </p:nvSpPr>
        <p:spPr>
          <a:xfrm>
            <a:off x="1126700" y="3109199"/>
            <a:ext cx="5192820" cy="91500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0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9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E45377-3B9E-47C0-81FB-EF1B5725E38A}"/>
              </a:ext>
            </a:extLst>
          </p:cNvPr>
          <p:cNvSpPr txBox="1"/>
          <p:nvPr/>
        </p:nvSpPr>
        <p:spPr>
          <a:xfrm>
            <a:off x="459322" y="362846"/>
            <a:ext cx="114728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This movie is the (old) of the three.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77B6E5-D59B-4139-904C-9B1992BBC47E}"/>
              </a:ext>
            </a:extLst>
          </p:cNvPr>
          <p:cNvSpPr txBox="1"/>
          <p:nvPr/>
        </p:nvSpPr>
        <p:spPr>
          <a:xfrm>
            <a:off x="3828874" y="2690336"/>
            <a:ext cx="50644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oldest</a:t>
            </a:r>
          </a:p>
        </p:txBody>
      </p:sp>
    </p:spTree>
    <p:extLst>
      <p:ext uri="{BB962C8B-B14F-4D97-AF65-F5344CB8AC3E}">
        <p14:creationId xmlns:p14="http://schemas.microsoft.com/office/powerpoint/2010/main" val="773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14683" y="4700275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F0A9A1-298B-4984-8D55-E76EA0FB611D}"/>
              </a:ext>
            </a:extLst>
          </p:cNvPr>
          <p:cNvSpPr txBox="1"/>
          <p:nvPr/>
        </p:nvSpPr>
        <p:spPr>
          <a:xfrm>
            <a:off x="142238" y="353262"/>
            <a:ext cx="1190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This game is the (	) interesting this year.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B62F6A-BF38-453F-9E2B-592DD658E4F2}"/>
              </a:ext>
            </a:extLst>
          </p:cNvPr>
          <p:cNvSpPr txBox="1"/>
          <p:nvPr/>
        </p:nvSpPr>
        <p:spPr>
          <a:xfrm>
            <a:off x="177093" y="2552623"/>
            <a:ext cx="119075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/>
              <a:t>1). best  2). most  3). better 4). worst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2C7B102-EC28-41E1-B6A7-DEC6333084DE}"/>
              </a:ext>
            </a:extLst>
          </p:cNvPr>
          <p:cNvSpPr/>
          <p:nvPr/>
        </p:nvSpPr>
        <p:spPr>
          <a:xfrm>
            <a:off x="2638218" y="2438388"/>
            <a:ext cx="2839387" cy="127979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42612" y="4846570"/>
            <a:ext cx="10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ED68C-10CB-43F9-B263-DE8ECCF03E51}"/>
              </a:ext>
            </a:extLst>
          </p:cNvPr>
          <p:cNvSpPr txBox="1"/>
          <p:nvPr/>
        </p:nvSpPr>
        <p:spPr>
          <a:xfrm>
            <a:off x="142238" y="353262"/>
            <a:ext cx="1190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like animated movies the (	 ) of all.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5C8377-6C43-4223-9D33-B7AAE7EED38F}"/>
              </a:ext>
            </a:extLst>
          </p:cNvPr>
          <p:cNvSpPr txBox="1"/>
          <p:nvPr/>
        </p:nvSpPr>
        <p:spPr>
          <a:xfrm>
            <a:off x="177093" y="2552623"/>
            <a:ext cx="119075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/>
              <a:t>1). better  2). less  3). </a:t>
            </a:r>
            <a:r>
              <a:rPr lang="en-US" sz="5800" dirty="0" err="1"/>
              <a:t>badder</a:t>
            </a:r>
            <a:r>
              <a:rPr lang="en-US" sz="5800" dirty="0"/>
              <a:t> 4). worst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E6FEAF4-6401-4BC8-86E2-712AFAF43DD6}"/>
              </a:ext>
            </a:extLst>
          </p:cNvPr>
          <p:cNvSpPr/>
          <p:nvPr/>
        </p:nvSpPr>
        <p:spPr>
          <a:xfrm>
            <a:off x="8763315" y="2477440"/>
            <a:ext cx="3351694" cy="127979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46313" y="316433"/>
            <a:ext cx="117037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This Pokémon is (a ) cute    (a ) that Pokémon.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4381600" y="2596393"/>
            <a:ext cx="39590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as, as</a:t>
            </a:r>
          </a:p>
        </p:txBody>
      </p:sp>
    </p:spTree>
    <p:extLst>
      <p:ext uri="{BB962C8B-B14F-4D97-AF65-F5344CB8AC3E}">
        <p14:creationId xmlns:p14="http://schemas.microsoft.com/office/powerpoint/2010/main" val="415598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C4A354-F8A8-476B-AA16-2C75294974B3}"/>
              </a:ext>
            </a:extLst>
          </p:cNvPr>
          <p:cNvSpPr txBox="1"/>
          <p:nvPr/>
        </p:nvSpPr>
        <p:spPr>
          <a:xfrm>
            <a:off x="3201798" y="218114"/>
            <a:ext cx="5788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Vocabulary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555A23-2770-4ADA-B145-400FBE5E4CD4}"/>
              </a:ext>
            </a:extLst>
          </p:cNvPr>
          <p:cNvGraphicFramePr>
            <a:graphicFrameLocks noGrp="1"/>
          </p:cNvGraphicFramePr>
          <p:nvPr/>
        </p:nvGraphicFramePr>
        <p:xfrm>
          <a:off x="201336" y="1828800"/>
          <a:ext cx="11761365" cy="36492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0195">
                  <a:extLst>
                    <a:ext uri="{9D8B030D-6E8A-4147-A177-3AD203B41FA5}">
                      <a16:colId xmlns:a16="http://schemas.microsoft.com/office/drawing/2014/main" val="379652270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817572551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2748402405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1027574415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2623296257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3624197351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1708765463"/>
                    </a:ext>
                  </a:extLst>
                </a:gridCol>
              </a:tblGrid>
              <a:tr h="80906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宇宙飛行士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野球選手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医師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消防士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画家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科学者</a:t>
                      </a:r>
                      <a:endParaRPr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教師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55199"/>
                  </a:ext>
                </a:extLst>
              </a:tr>
              <a:tr h="284015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4740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92" y="2684477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98" y="281031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847" y="2684477"/>
            <a:ext cx="1604217" cy="23591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DEBFCD-BBE6-4B94-BD7A-74250ABCE05A}"/>
              </a:ext>
            </a:extLst>
          </p:cNvPr>
          <p:cNvSpPr txBox="1"/>
          <p:nvPr/>
        </p:nvSpPr>
        <p:spPr>
          <a:xfrm>
            <a:off x="4011338" y="5076149"/>
            <a:ext cx="88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doctor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A97803-7BF8-4B52-946E-2610EFCC4EBD}"/>
              </a:ext>
            </a:extLst>
          </p:cNvPr>
          <p:cNvSpPr txBox="1"/>
          <p:nvPr/>
        </p:nvSpPr>
        <p:spPr>
          <a:xfrm>
            <a:off x="1919698" y="5076149"/>
            <a:ext cx="165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baseball player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1C53DA-B948-4981-9849-3A14F49A706F}"/>
              </a:ext>
            </a:extLst>
          </p:cNvPr>
          <p:cNvSpPr txBox="1"/>
          <p:nvPr/>
        </p:nvSpPr>
        <p:spPr>
          <a:xfrm>
            <a:off x="429380" y="5076149"/>
            <a:ext cx="123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astronaut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210" y="2684477"/>
            <a:ext cx="1525578" cy="23591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B9868C-A375-4ACF-B707-5167E02C988C}"/>
              </a:ext>
            </a:extLst>
          </p:cNvPr>
          <p:cNvSpPr txBox="1"/>
          <p:nvPr/>
        </p:nvSpPr>
        <p:spPr>
          <a:xfrm>
            <a:off x="5526945" y="5076149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fireman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465582-E6A1-4571-8978-4372BF88628F}"/>
              </a:ext>
            </a:extLst>
          </p:cNvPr>
          <p:cNvSpPr txBox="1"/>
          <p:nvPr/>
        </p:nvSpPr>
        <p:spPr>
          <a:xfrm>
            <a:off x="7202489" y="5092414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artist</a:t>
            </a:r>
          </a:p>
        </p:txBody>
      </p:sp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213" y="2810312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8732" y="2733271"/>
            <a:ext cx="1504609" cy="235914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D62C106-AB0F-4310-846E-74E64A3C6C46}"/>
              </a:ext>
            </a:extLst>
          </p:cNvPr>
          <p:cNvSpPr txBox="1"/>
          <p:nvPr/>
        </p:nvSpPr>
        <p:spPr>
          <a:xfrm>
            <a:off x="8899431" y="5115740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scientist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51942" y="2756598"/>
            <a:ext cx="1492157" cy="235914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75A621D-EED3-4218-9D79-E60818FE774D}"/>
              </a:ext>
            </a:extLst>
          </p:cNvPr>
          <p:cNvSpPr txBox="1"/>
          <p:nvPr/>
        </p:nvSpPr>
        <p:spPr>
          <a:xfrm>
            <a:off x="10614552" y="5076149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21120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9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42612" y="4846570"/>
            <a:ext cx="10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292C93-A7FD-4173-B8B4-B9193DD7C536}"/>
              </a:ext>
            </a:extLst>
          </p:cNvPr>
          <p:cNvSpPr txBox="1"/>
          <p:nvPr/>
        </p:nvSpPr>
        <p:spPr>
          <a:xfrm>
            <a:off x="517160" y="194364"/>
            <a:ext cx="114266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The song is (	) by the students.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D9264B-D1E7-47E1-921E-9A95DA37A737}"/>
              </a:ext>
            </a:extLst>
          </p:cNvPr>
          <p:cNvSpPr txBox="1"/>
          <p:nvPr/>
        </p:nvSpPr>
        <p:spPr>
          <a:xfrm>
            <a:off x="629921" y="2326510"/>
            <a:ext cx="110676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/>
              <a:t>1). heard  2). hear </a:t>
            </a:r>
          </a:p>
          <a:p>
            <a:pPr algn="ctr"/>
            <a:r>
              <a:rPr lang="en-US" sz="5600" dirty="0"/>
              <a:t> 3). listened  4). hearing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7FCFD25-2DFF-49A2-9133-E36345CEE7F9}"/>
              </a:ext>
            </a:extLst>
          </p:cNvPr>
          <p:cNvSpPr/>
          <p:nvPr/>
        </p:nvSpPr>
        <p:spPr>
          <a:xfrm>
            <a:off x="3091160" y="2372103"/>
            <a:ext cx="3397150" cy="10033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8ADA75-0BD5-40E8-92F9-9FEFCEE19E02}"/>
              </a:ext>
            </a:extLst>
          </p:cNvPr>
          <p:cNvSpPr txBox="1"/>
          <p:nvPr/>
        </p:nvSpPr>
        <p:spPr>
          <a:xfrm>
            <a:off x="204652" y="274919"/>
            <a:ext cx="11782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Are the exams finished?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F556AC-54AE-419D-A1C9-7C6270307C53}"/>
              </a:ext>
            </a:extLst>
          </p:cNvPr>
          <p:cNvSpPr txBox="1"/>
          <p:nvPr/>
        </p:nvSpPr>
        <p:spPr>
          <a:xfrm>
            <a:off x="179298" y="1477983"/>
            <a:ext cx="1183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/>
              <a:t>1). No, they can’t.  2). No, it’s not.                   3). No, they aren’t.  4). No, it can’t.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659FF52-4C58-4E07-86D8-00464D25EC29}"/>
              </a:ext>
            </a:extLst>
          </p:cNvPr>
          <p:cNvSpPr/>
          <p:nvPr/>
        </p:nvSpPr>
        <p:spPr>
          <a:xfrm>
            <a:off x="1263107" y="2249983"/>
            <a:ext cx="5693105" cy="91500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9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54106" y="2644170"/>
            <a:ext cx="8283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HOW TO PLAY</a:t>
            </a:r>
          </a:p>
        </p:txBody>
      </p:sp>
    </p:spTree>
    <p:extLst>
      <p:ext uri="{BB962C8B-B14F-4D97-AF65-F5344CB8AC3E}">
        <p14:creationId xmlns:p14="http://schemas.microsoft.com/office/powerpoint/2010/main" val="159247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458126" y="741621"/>
            <a:ext cx="92757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</a:t>
            </a:r>
            <a:r>
              <a:rPr lang="ja-JP" alt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ピカチュウ</a:t>
            </a:r>
            <a:r>
              <a:rPr lang="en-US" altLang="ja-JP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is (cute) than </a:t>
            </a:r>
            <a:r>
              <a:rPr lang="ja-JP" alt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ゴローン</a:t>
            </a:r>
            <a:r>
              <a:rPr lang="en-US" altLang="ja-JP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.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EF2BC2-E20C-4EFE-977E-4B1A64EF35FD}"/>
              </a:ext>
            </a:extLst>
          </p:cNvPr>
          <p:cNvSpPr txBox="1"/>
          <p:nvPr/>
        </p:nvSpPr>
        <p:spPr>
          <a:xfrm>
            <a:off x="4510915" y="2518613"/>
            <a:ext cx="3346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cuter</a:t>
            </a:r>
          </a:p>
        </p:txBody>
      </p:sp>
    </p:spTree>
    <p:extLst>
      <p:ext uri="{BB962C8B-B14F-4D97-AF65-F5344CB8AC3E}">
        <p14:creationId xmlns:p14="http://schemas.microsoft.com/office/powerpoint/2010/main" val="115944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54106" y="2644170"/>
            <a:ext cx="8283787" cy="1569660"/>
          </a:xfrm>
          <a:prstGeom prst="rect">
            <a:avLst/>
          </a:prstGeom>
          <a:pattFill prst="pct30">
            <a:fgClr>
              <a:srgbClr val="00B05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READY?</a:t>
            </a:r>
          </a:p>
        </p:txBody>
      </p:sp>
    </p:spTree>
    <p:extLst>
      <p:ext uri="{BB962C8B-B14F-4D97-AF65-F5344CB8AC3E}">
        <p14:creationId xmlns:p14="http://schemas.microsoft.com/office/powerpoint/2010/main" val="156231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851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204652" y="274919"/>
            <a:ext cx="11782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Q:</a:t>
            </a:r>
            <a:r>
              <a:rPr lang="en-US" sz="5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Are you going to Australia next year?</a:t>
            </a:r>
          </a:p>
          <a:p>
            <a:r>
              <a:rPr lang="en-US" sz="5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A:</a:t>
            </a:r>
            <a:r>
              <a:rPr lang="en-US" sz="5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(	)</a:t>
            </a:r>
            <a:endParaRPr lang="en-US" sz="56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97915" y="2683793"/>
            <a:ext cx="1183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/>
              <a:t>1). Yes, I be.  2). No, I aren’t.  3). No, it’s not.  4). Yes, I am.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4258751" y="3431724"/>
            <a:ext cx="3638956" cy="10033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32094" y="4774644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7B0F-CA26-4CC9-994A-660B913F0956}"/>
              </a:ext>
            </a:extLst>
          </p:cNvPr>
          <p:cNvSpPr txBox="1"/>
          <p:nvPr/>
        </p:nvSpPr>
        <p:spPr>
          <a:xfrm>
            <a:off x="148623" y="65444"/>
            <a:ext cx="11782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A: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Let’s go to a concert!</a:t>
            </a:r>
          </a:p>
          <a:p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B: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Great! I (	) the tickets.</a:t>
            </a:r>
            <a:endParaRPr lang="en-US" sz="66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99CA4D-C596-4EF0-8550-23C8380FAA55}"/>
              </a:ext>
            </a:extLst>
          </p:cNvPr>
          <p:cNvSpPr txBox="1"/>
          <p:nvPr/>
        </p:nvSpPr>
        <p:spPr>
          <a:xfrm>
            <a:off x="0" y="2189720"/>
            <a:ext cx="1183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/>
              <a:t>1). won’t buy  2). will buy 3). don’t buy  </a:t>
            </a:r>
          </a:p>
          <a:p>
            <a:pPr algn="ctr"/>
            <a:r>
              <a:rPr lang="en-US" sz="5000" dirty="0"/>
              <a:t>4). do buy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0871009-120F-4EE2-97A9-8A0E3A0F6020}"/>
              </a:ext>
            </a:extLst>
          </p:cNvPr>
          <p:cNvSpPr/>
          <p:nvPr/>
        </p:nvSpPr>
        <p:spPr>
          <a:xfrm>
            <a:off x="4258751" y="2128085"/>
            <a:ext cx="3638956" cy="100337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642193" y="4722803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342513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1151316" y="664496"/>
            <a:ext cx="106424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I will (	) you the way.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1151316" y="2343396"/>
            <a:ext cx="10377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1). give 2). try 3). help 4). show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EA2E16-9DD9-4D49-B81E-C971BD8B1155}"/>
              </a:ext>
            </a:extLst>
          </p:cNvPr>
          <p:cNvSpPr/>
          <p:nvPr/>
        </p:nvSpPr>
        <p:spPr>
          <a:xfrm>
            <a:off x="8114453" y="2403493"/>
            <a:ext cx="2926231" cy="91500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2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48D765-3F24-4AE7-ADD7-B0207D5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1" y="4328719"/>
            <a:ext cx="1399758" cy="2359142"/>
          </a:xfrm>
          <a:prstGeom prst="rect">
            <a:avLst/>
          </a:prstGeom>
        </p:spPr>
      </p:pic>
      <p:pic>
        <p:nvPicPr>
          <p:cNvPr id="1026" name="Picture 2" descr="野球選手のイラスト（女性・黒人）">
            <a:extLst>
              <a:ext uri="{FF2B5EF4-FFF2-40B4-BE49-F238E27FC236}">
                <a16:creationId xmlns:a16="http://schemas.microsoft.com/office/drawing/2014/main" id="{E432B8E6-6F41-4E5D-8748-99E59EF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7" y="4387442"/>
            <a:ext cx="1734149" cy="210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74D17-FC13-4674-8FED-E7EFDE485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91" y="4261607"/>
            <a:ext cx="1604217" cy="2359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1F0A8C-5FA0-407C-B31A-43F5E6FDC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708" y="4182424"/>
            <a:ext cx="1525578" cy="2359142"/>
          </a:xfrm>
          <a:prstGeom prst="rect">
            <a:avLst/>
          </a:prstGeom>
        </p:spPr>
      </p:pic>
      <p:pic>
        <p:nvPicPr>
          <p:cNvPr id="1028" name="Picture 4" descr="イラストレーター・画家のイラスト（職業）">
            <a:extLst>
              <a:ext uri="{FF2B5EF4-FFF2-40B4-BE49-F238E27FC236}">
                <a16:creationId xmlns:a16="http://schemas.microsoft.com/office/drawing/2014/main" id="{07BE827E-9F30-450C-B5AB-C20185A4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4" y="4182424"/>
            <a:ext cx="1530698" cy="22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6B3E8F-3C5E-42FE-A689-DDC469167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7052" y="4182424"/>
            <a:ext cx="1504609" cy="23591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963698-F3C5-4FEE-937B-D2C388DB3D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9162" y="4182424"/>
            <a:ext cx="1492157" cy="2359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32094" y="4774644"/>
            <a:ext cx="101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826055" y="316433"/>
            <a:ext cx="110700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Q: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What is your name?</a:t>
            </a:r>
          </a:p>
          <a:p>
            <a:pPr algn="ctr"/>
            <a:r>
              <a:rPr lang="en-US" sz="6600" u="sng" dirty="0">
                <a:latin typeface="Arial Rounded MT Bold" panose="020F0704030504030204" pitchFamily="34" charset="0"/>
                <a:cs typeface="Aldhabi" panose="020B0604020202020204" pitchFamily="2" charset="-78"/>
              </a:rPr>
              <a:t>A:</a:t>
            </a:r>
            <a:r>
              <a:rPr lang="en-US" sz="6600" dirty="0">
                <a:latin typeface="Arial Rounded MT Bold" panose="020F0704030504030204" pitchFamily="34" charset="0"/>
                <a:cs typeface="Aldhabi" panose="020B0604020202020204" pitchFamily="2" charset="-78"/>
              </a:rPr>
              <a:t> People (c	) me Ada.</a:t>
            </a:r>
            <a:endParaRPr lang="en-US" sz="6600" u="sng" dirty="0">
              <a:latin typeface="Arial Rounded MT Bold" panose="020F0704030504030204" pitchFamily="34" charset="0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7BF24A-0157-4EEE-B4D5-10C88B0EF149}"/>
              </a:ext>
            </a:extLst>
          </p:cNvPr>
          <p:cNvSpPr txBox="1"/>
          <p:nvPr/>
        </p:nvSpPr>
        <p:spPr>
          <a:xfrm>
            <a:off x="3681937" y="2311942"/>
            <a:ext cx="4724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call</a:t>
            </a:r>
          </a:p>
        </p:txBody>
      </p:sp>
    </p:spTree>
    <p:extLst>
      <p:ext uri="{BB962C8B-B14F-4D97-AF65-F5344CB8AC3E}">
        <p14:creationId xmlns:p14="http://schemas.microsoft.com/office/powerpoint/2010/main" val="1104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585</Words>
  <Application>Microsoft Office PowerPoint</Application>
  <PresentationFormat>Widescreen</PresentationFormat>
  <Paragraphs>199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 Nagler</dc:creator>
  <cp:lastModifiedBy>Ada Nagler</cp:lastModifiedBy>
  <cp:revision>5</cp:revision>
  <dcterms:created xsi:type="dcterms:W3CDTF">2022-02-07T05:37:09Z</dcterms:created>
  <dcterms:modified xsi:type="dcterms:W3CDTF">2022-02-07T06:07:08Z</dcterms:modified>
</cp:coreProperties>
</file>