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9" autoAdjust="0"/>
    <p:restoredTop sz="94660"/>
  </p:normalViewPr>
  <p:slideViewPr>
    <p:cSldViewPr>
      <p:cViewPr varScale="1">
        <p:scale>
          <a:sx n="69" d="100"/>
          <a:sy n="69" d="100"/>
        </p:scale>
        <p:origin x="12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712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78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28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70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8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0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8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43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30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056784" cy="3590528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7904" y="1340768"/>
            <a:ext cx="1728192" cy="576064"/>
          </a:xfrm>
        </p:spPr>
        <p:txBody>
          <a:bodyPr>
            <a:normAutofit fontScale="47500" lnSpcReduction="20000"/>
          </a:bodyPr>
          <a:lstStyle/>
          <a:p>
            <a:r>
              <a:rPr kumimoji="1" lang="en-US" altLang="ja-JP" sz="7200" dirty="0" smtClean="0"/>
              <a:t>Unit7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8736" y="1615733"/>
            <a:ext cx="87849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/>
              <a:t>背が</a:t>
            </a:r>
            <a:r>
              <a:rPr lang="ja-JP" altLang="en-US" sz="8000" dirty="0" smtClean="0"/>
              <a:t>高い</a:t>
            </a:r>
            <a:r>
              <a:rPr lang="en-US" altLang="ja-JP" sz="8000" dirty="0" smtClean="0"/>
              <a:t>/</a:t>
            </a:r>
            <a:r>
              <a:rPr lang="ja-JP" altLang="en-US" sz="8000" dirty="0"/>
              <a:t>背が</a:t>
            </a:r>
            <a:r>
              <a:rPr lang="ja-JP" altLang="en-US" sz="8000" dirty="0" smtClean="0"/>
              <a:t>低い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23728" y="3717032"/>
            <a:ext cx="88924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Tall/Short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Japanese-English400 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19672" y="1484784"/>
            <a:ext cx="731899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 smtClean="0"/>
              <a:t>老い</a:t>
            </a:r>
            <a:r>
              <a:rPr lang="en-US" altLang="ja-JP" sz="8000" dirty="0" smtClean="0"/>
              <a:t>/</a:t>
            </a:r>
            <a:r>
              <a:rPr lang="ja-JP" altLang="en-US" sz="8000" dirty="0"/>
              <a:t>若い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07704" y="3789040"/>
            <a:ext cx="69589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Old/Young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3568" y="1299717"/>
            <a:ext cx="7200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 smtClean="0"/>
              <a:t>重い</a:t>
            </a:r>
            <a:r>
              <a:rPr lang="en-US" altLang="ja-JP" sz="8000" dirty="0" smtClean="0"/>
              <a:t>/</a:t>
            </a:r>
            <a:r>
              <a:rPr lang="ja-JP" altLang="en-US" sz="8000" dirty="0"/>
              <a:t>軽い</a:t>
            </a:r>
            <a:endParaRPr lang="en-US" altLang="ja-JP" sz="8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3356992"/>
            <a:ext cx="87129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Heavy/Light</a:t>
            </a:r>
            <a:endParaRPr lang="en-US" altLang="ja-JP" sz="7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3772" y="1433316"/>
            <a:ext cx="8640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a-l-l-y-f-n-</a:t>
            </a:r>
            <a:r>
              <a:rPr lang="en-US" altLang="ja-JP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ja-JP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39133" y="3356992"/>
            <a:ext cx="743024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finally</a:t>
            </a:r>
            <a:endParaRPr lang="ja-JP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556792"/>
            <a:ext cx="89644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t-u-o-h-t-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-w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552" y="3429000"/>
            <a:ext cx="75608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without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g-r-e-l-a</a:t>
            </a:r>
            <a:endParaRPr lang="ja-JP" altLang="en-US" sz="8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1520" y="3450852"/>
            <a:ext cx="864096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large</a:t>
            </a:r>
            <a:endParaRPr lang="ja-JP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7504" y="191683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N-u-l-o-v-e-r-e-t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0942" y="3789040"/>
            <a:ext cx="822212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volunteer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07504" y="191683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L-c-f-t-r-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-a-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-a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98935" y="3789040"/>
            <a:ext cx="694613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artificial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604448" cy="908720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Jeopardy Jumble</a:t>
            </a:r>
            <a:r>
              <a:rPr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5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6713" y="4653136"/>
            <a:ext cx="79177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The dolphin is larger than the tuna</a:t>
            </a:r>
            <a:endParaRPr lang="en-US" altLang="ja-JP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11560" y="1412776"/>
            <a:ext cx="87129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The dolphin                 is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he tuna         than</a:t>
            </a:r>
          </a:p>
          <a:p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            larger</a:t>
            </a: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Jumble200</a:t>
            </a:r>
            <a:endParaRPr kumimoji="1" lang="ja-JP" altLang="en-US" sz="5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23528" y="1268760"/>
            <a:ext cx="84969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opular      than             this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movie     is     more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that  one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181875" y="3861048"/>
            <a:ext cx="923272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This movie is more popular than that one</a:t>
            </a:r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 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3968"/>
            <a:ext cx="8784975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    -Unit7-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395791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400" dirty="0"/>
                        <a:t>Japanese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Scramble words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Word</a:t>
                      </a:r>
                      <a:r>
                        <a:rPr kumimoji="1" lang="en-US" altLang="ja-JP" sz="2400" baseline="0" dirty="0" smtClean="0"/>
                        <a:t> Jumble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Reading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4653136"/>
            <a:ext cx="69482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This </a:t>
            </a:r>
            <a:r>
              <a:rPr lang="en-US" altLang="ja-JP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movie is the </a:t>
            </a:r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most popular in Japan. </a:t>
            </a:r>
            <a:endParaRPr lang="en-US" altLang="ja-JP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7504" y="1268760"/>
            <a:ext cx="83471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popular            most      the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movie   this     in Japan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is</a:t>
            </a: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31071" y="1988840"/>
            <a:ext cx="66463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Miho                 friend</a:t>
            </a: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my          is       best</a:t>
            </a:r>
            <a:endParaRPr lang="ja-JP" alt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43608" y="4869160"/>
            <a:ext cx="70398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Miho is my best friend. </a:t>
            </a:r>
            <a:endParaRPr lang="en-US" altLang="ja-JP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8905589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1700808"/>
            <a:ext cx="86409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Yugi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fast       swims                      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as             </a:t>
            </a:r>
            <a:r>
              <a:rPr lang="en-US" altLang="ja-JP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as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    Miho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14493" y="4581128"/>
            <a:ext cx="74206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Miho swims as fast as </a:t>
            </a:r>
            <a:r>
              <a:rPr lang="en-US" altLang="ja-JP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Yugi</a:t>
            </a:r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 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7544" y="1052736"/>
            <a:ext cx="856895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The dolphin is larger than the tuna. But the tuna swims faster than the dolphin.</a:t>
            </a:r>
          </a:p>
          <a:p>
            <a:pPr algn="ctr"/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Which animal is slower?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0671" y="4365104"/>
            <a:ext cx="87484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 dolphin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3608" y="1196752"/>
            <a:ext cx="662473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Sarah is taller than Mary, but Mary is older than Sarah. </a:t>
            </a:r>
          </a:p>
          <a:p>
            <a:pPr algn="ctr"/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altLang="ja-JP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Who is shorter?</a:t>
            </a:r>
            <a:endParaRPr lang="ja-JP" alt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67744" y="4725144"/>
            <a:ext cx="70557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Mary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7688" y="1272242"/>
            <a:ext cx="902843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America is bigger than Japan, but </a:t>
            </a: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Japan is older than America. </a:t>
            </a:r>
          </a:p>
          <a:p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Which country is the oldest?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34916" y="4071030"/>
            <a:ext cx="871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Japan</a:t>
            </a:r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7688" y="1268760"/>
            <a:ext cx="805380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George is older than John, </a:t>
            </a: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but John is taller than George.</a:t>
            </a:r>
          </a:p>
          <a:p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Who is the youngest?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4916" y="4071030"/>
            <a:ext cx="871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John. 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74846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5" y="1268760"/>
            <a:ext cx="758328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Mario is shorter than Luigi,</a:t>
            </a: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but Luigi is older. </a:t>
            </a:r>
          </a:p>
          <a:p>
            <a:pPr algn="ctr"/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Who is the tallest?</a:t>
            </a:r>
          </a:p>
          <a:p>
            <a:pPr algn="ctr"/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55776" y="4149080"/>
            <a:ext cx="896448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Luigi</a:t>
            </a:r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5"/>
            <a:ext cx="8964488" cy="1206629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English-Japanese100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67851" y="1556792"/>
            <a:ext cx="338906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cut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71313" y="4409817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切る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07504" y="321382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8467" y="1859340"/>
            <a:ext cx="38026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money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51408" y="4005064"/>
            <a:ext cx="373692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お金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52536" y="1916832"/>
            <a:ext cx="96814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Finally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90144" y="4409817"/>
            <a:ext cx="27334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最後に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15816" y="2420888"/>
            <a:ext cx="8208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expensive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532075" y="4409817"/>
            <a:ext cx="20313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dirty="0"/>
              <a:t>高い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95736" y="2204864"/>
            <a:ext cx="83884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Fast/Slow</a:t>
            </a:r>
          </a:p>
          <a:p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59632" y="4293096"/>
            <a:ext cx="67687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000" dirty="0" smtClean="0"/>
              <a:t>速い</a:t>
            </a:r>
            <a:r>
              <a:rPr lang="en-US" altLang="ja-JP" sz="8000" dirty="0" smtClean="0"/>
              <a:t>/</a:t>
            </a:r>
            <a:r>
              <a:rPr lang="ja-JP" altLang="en-US" sz="8000" dirty="0"/>
              <a:t>ゆっくり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41884" y="1484784"/>
            <a:ext cx="6624736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000" dirty="0" smtClean="0"/>
              <a:t>大きな</a:t>
            </a:r>
            <a:r>
              <a:rPr lang="en-US" altLang="ja-JP" sz="7000" dirty="0" smtClean="0"/>
              <a:t>/</a:t>
            </a:r>
            <a:r>
              <a:rPr lang="ja-JP" altLang="en-US" sz="7000" dirty="0"/>
              <a:t>小さい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13793" y="3645024"/>
            <a:ext cx="46169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Big/small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63410" y="2204864"/>
            <a:ext cx="4168129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000" dirty="0" smtClean="0"/>
              <a:t>強い</a:t>
            </a:r>
            <a:r>
              <a:rPr lang="en-US" altLang="ja-JP" sz="7000" dirty="0" smtClean="0"/>
              <a:t>/</a:t>
            </a:r>
            <a:r>
              <a:rPr lang="ja-JP" altLang="en-US" sz="7000" dirty="0"/>
              <a:t>弱い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475" y="3704258"/>
            <a:ext cx="893494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dirty="0" smtClean="0"/>
              <a:t>Strong/weak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326</Words>
  <Application>Microsoft Office PowerPoint</Application>
  <PresentationFormat>画面に合わせる (4:3)</PresentationFormat>
  <Paragraphs>135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AR Pマーカー体E</vt:lpstr>
      <vt:lpstr>ＭＳ ゴシック</vt:lpstr>
      <vt:lpstr>Century Gothic</vt:lpstr>
      <vt:lpstr>Comic Sans MS</vt:lpstr>
      <vt:lpstr>Garamond</vt:lpstr>
      <vt:lpstr>シャボン</vt:lpstr>
      <vt:lpstr>Jeopardy</vt:lpstr>
      <vt:lpstr>Jeopardy                 -Unit7-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 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Jumble100</vt:lpstr>
      <vt:lpstr>Jeopardy Jumble200</vt:lpstr>
      <vt:lpstr>Jeopardy Jumble300</vt:lpstr>
      <vt:lpstr>Jeopardy Jumble400</vt:lpstr>
      <vt:lpstr>Jeopardy Jumble500</vt:lpstr>
      <vt:lpstr>Jeopardy Reading100</vt:lpstr>
      <vt:lpstr>Jeopardy Reading200</vt:lpstr>
      <vt:lpstr>Jeopardy Reading300</vt:lpstr>
      <vt:lpstr>Jeopardy Reading400</vt:lpstr>
      <vt:lpstr>Jeopardy Reading500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Windows ユーザー</cp:lastModifiedBy>
  <cp:revision>102</cp:revision>
  <dcterms:created xsi:type="dcterms:W3CDTF">2016-07-15T02:47:25Z</dcterms:created>
  <dcterms:modified xsi:type="dcterms:W3CDTF">2023-11-08T05:21:14Z</dcterms:modified>
</cp:coreProperties>
</file>