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5" r:id="rId3"/>
    <p:sldId id="266" r:id="rId4"/>
    <p:sldId id="257" r:id="rId5"/>
    <p:sldId id="267" r:id="rId6"/>
    <p:sldId id="258" r:id="rId7"/>
    <p:sldId id="268" r:id="rId8"/>
    <p:sldId id="261" r:id="rId9"/>
    <p:sldId id="269" r:id="rId10"/>
    <p:sldId id="259" r:id="rId11"/>
    <p:sldId id="270" r:id="rId12"/>
    <p:sldId id="263" r:id="rId13"/>
    <p:sldId id="271" r:id="rId14"/>
    <p:sldId id="260" r:id="rId15"/>
    <p:sldId id="272" r:id="rId16"/>
    <p:sldId id="262" r:id="rId17"/>
    <p:sldId id="273" r:id="rId18"/>
    <p:sldId id="264" r:id="rId19"/>
    <p:sldId id="274" r:id="rId20"/>
    <p:sldId id="265" r:id="rId21"/>
    <p:sldId id="276" r:id="rId22"/>
    <p:sldId id="278" r:id="rId23"/>
    <p:sldId id="279" r:id="rId24"/>
    <p:sldId id="277" r:id="rId25"/>
    <p:sldId id="280" r:id="rId26"/>
    <p:sldId id="282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6B517-E98F-49BE-A523-357181C4197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86B1E-30AD-4537-BE55-0D19ED3C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4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4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1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42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1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4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5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86B1E-30AD-4537-BE55-0D19ED3C54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4722-56B1-AA6D-94A7-D447AEE46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05F2E-CAFD-2536-2ED5-7CFDF7F58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6938-9542-F97E-56E5-65EC10B7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14A0E-0429-F977-429B-0110B6EA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A633-84AC-9594-ABD8-25049307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0847-35C8-34D8-D343-3B3F7B90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BE56E-8548-2202-E3B9-ED3123256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4336A-7088-6E8B-06DF-47B1DD3D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DBBD6-0E55-7066-5208-14BAAFCB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5BDD3-6650-86AC-F9B9-F47051BA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8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9C4EA8-ABEA-AF61-6E17-C60A8917E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5132-CE25-DF91-0934-535F6F55E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9B26-3754-59A1-42E8-441F4858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A30E4-E4A8-0A4E-6114-A702219B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F9723-23EC-DCBB-082F-31EBC0CF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8C18-0CEF-2BAF-95D3-1CFB884E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3C3A8-3F92-A9A5-55DC-ED886585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1345-2CA2-00A1-370E-4832604E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9C908-BE32-39CD-C5E9-89B13E06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887A-C008-07BE-A830-D2C7B0B5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2C1B-5E09-A84D-B199-CCC977BA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EFE99-07F1-40D6-B111-43D8065F7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8D135-DEA8-64A2-B953-90268268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6CB21-EBF7-CCFD-F941-C848E70E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3D6E-2193-0E3C-084C-A736CC99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B6DD-758F-7ECC-07A9-4E287382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8F9DA-4A53-2AB4-B80E-1B68FBABF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F7FC3-970C-9599-862C-5E9C49DF9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02B92-28F3-2F8D-C8ED-94463EE3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684BB-2D5B-B6BF-EA74-7D31E629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E8D6C-8B57-9B87-1099-E8F5C378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2EAC-DA5D-7A2E-8B9F-0BD7095DA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A8D20-F415-2E9C-F8E8-378D065B0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FC6E8-28A4-C5A0-510B-4EE26C8F8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74033-4284-E8FF-2FB3-CFFA02FE6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90485-F6C4-3EEA-4B47-C86DBF03E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778DE6-8D89-A507-F768-63CFC2FC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0D70F3-9CB2-9F2E-3A43-D6A81FAD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E2255-D971-3F75-9A25-F984F224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6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FEED-E752-200C-E6CE-CA20B553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F4B0F-3BA0-A1CB-1622-9CF8907C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8CBA5-CBBA-839C-1604-07A3442D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C5186-AEA9-0025-479F-D412CDE5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4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36B6F-6104-EB30-BA32-81D161BF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4BA7D-A833-7A03-B128-D2D22539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FB215-014F-A2D6-C87A-6A5EC150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09C56-C9A1-AB84-AA18-3E60B023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290E7-A7B8-5885-9E0B-1D407E08E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35226-48EF-4055-A5B0-5A473F283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DEE68-DB37-A60A-6B53-09924671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95E0B-BB6E-6376-F3D0-B4794982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448AC-12DE-A78B-D4E9-038AC5C6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6A59-B0CF-F0B8-7E54-5EF1ECBA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6635D-D943-A772-7D91-6010D1F60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D7A03-13AB-DBC5-FB11-6B96A3F46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CA0DC-27A1-4006-6A85-996284A9B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02F8C-941B-6521-C207-64D86234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55777-997F-CD0D-FDAE-A6664006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248AE-1494-B9DF-EDB6-4FE47619D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4C887-C22A-C8D6-6641-0E5351025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B080E-A052-BA3E-2CE2-6B0D6E363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3726-507A-44ED-B529-6462379969C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705EF-4FDE-B70C-D99E-ADEFEB615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68ABB-E5CF-60F3-E43B-D94710B33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E5ED-6FDB-4A25-834D-46F39B524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opkit.org/2018/03/20/dont-wait-go-deeper-cultivating-higher-thinking-beginning-classe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F223029-1A44-EBF7-75B2-53167BD52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320" y="131465"/>
            <a:ext cx="4724400" cy="47244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B08DC77-719D-3B27-2126-46C357A0583F}"/>
              </a:ext>
            </a:extLst>
          </p:cNvPr>
          <p:cNvSpPr/>
          <p:nvPr/>
        </p:nvSpPr>
        <p:spPr>
          <a:xfrm>
            <a:off x="6512559" y="762000"/>
            <a:ext cx="397256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Let’s review our INFINITIVES!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817E78-38BF-B109-BFCC-158FC7A03BA7}"/>
              </a:ext>
            </a:extLst>
          </p:cNvPr>
          <p:cNvSpPr/>
          <p:nvPr/>
        </p:nvSpPr>
        <p:spPr>
          <a:xfrm>
            <a:off x="229747" y="5518110"/>
            <a:ext cx="11732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Arrange the words to make it a sentence.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549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" y="223022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756" y="167479"/>
            <a:ext cx="2206943" cy="2298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288588-7338-12E5-8DFE-5D3559EB1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808" y="3239925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32" y="3187392"/>
            <a:ext cx="2206943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336" y="223022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6" y="3239925"/>
            <a:ext cx="220694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4C3FE1-2BF2-8F72-5EE9-F0ADB03AB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1984" y="3111810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597434" y="901177"/>
            <a:ext cx="10432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we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457492" y="3927455"/>
            <a:ext cx="2234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bought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675490" y="808844"/>
            <a:ext cx="1917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D74BC-EE34-7409-45E0-E59D4B96BB4C}"/>
              </a:ext>
            </a:extLst>
          </p:cNvPr>
          <p:cNvSpPr txBox="1"/>
          <p:nvPr/>
        </p:nvSpPr>
        <p:spPr>
          <a:xfrm>
            <a:off x="6238238" y="3828755"/>
            <a:ext cx="19240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cakes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5E6D4C-0175-31ED-0251-174DAA6BF2B6}"/>
              </a:ext>
            </a:extLst>
          </p:cNvPr>
          <p:cNvSpPr txBox="1"/>
          <p:nvPr/>
        </p:nvSpPr>
        <p:spPr>
          <a:xfrm>
            <a:off x="9619294" y="3677920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638395" y="794101"/>
            <a:ext cx="1600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eggs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335336" y="3813069"/>
            <a:ext cx="1925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make</a:t>
            </a:r>
          </a:p>
        </p:txBody>
      </p:sp>
    </p:spTree>
    <p:extLst>
      <p:ext uri="{BB962C8B-B14F-4D97-AF65-F5344CB8AC3E}">
        <p14:creationId xmlns:p14="http://schemas.microsoft.com/office/powerpoint/2010/main" val="1712551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71" y="1563450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362" y="1360041"/>
            <a:ext cx="2206943" cy="2298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288588-7338-12E5-8DFE-5D3559EB1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814" y="4160966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934" y="4261005"/>
            <a:ext cx="2206943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715" y="1514678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60" y="4402349"/>
            <a:ext cx="220694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4C3FE1-2BF2-8F72-5EE9-F0ADB03AB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544" y="4160965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517176" y="2202208"/>
            <a:ext cx="10432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we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393707" y="4987326"/>
            <a:ext cx="2234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bought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616188" y="2276103"/>
            <a:ext cx="1917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D74BC-EE34-7409-45E0-E59D4B96BB4C}"/>
              </a:ext>
            </a:extLst>
          </p:cNvPr>
          <p:cNvSpPr txBox="1"/>
          <p:nvPr/>
        </p:nvSpPr>
        <p:spPr>
          <a:xfrm>
            <a:off x="6089808" y="4941160"/>
            <a:ext cx="19240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cakes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5E6D4C-0175-31ED-0251-174DAA6BF2B6}"/>
              </a:ext>
            </a:extLst>
          </p:cNvPr>
          <p:cNvSpPr txBox="1"/>
          <p:nvPr/>
        </p:nvSpPr>
        <p:spPr>
          <a:xfrm>
            <a:off x="9483135" y="4802328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540993" y="2204813"/>
            <a:ext cx="1600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eggs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435518" y="4902368"/>
            <a:ext cx="19253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make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233E6D-5DA1-567C-78FE-A9CA80661D41}"/>
              </a:ext>
            </a:extLst>
          </p:cNvPr>
          <p:cNvSpPr txBox="1"/>
          <p:nvPr/>
        </p:nvSpPr>
        <p:spPr>
          <a:xfrm>
            <a:off x="142148" y="355262"/>
            <a:ext cx="11226022" cy="83099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We bought some eggs to make some cakes.</a:t>
            </a:r>
          </a:p>
        </p:txBody>
      </p:sp>
    </p:spTree>
    <p:extLst>
      <p:ext uri="{BB962C8B-B14F-4D97-AF65-F5344CB8AC3E}">
        <p14:creationId xmlns:p14="http://schemas.microsoft.com/office/powerpoint/2010/main" val="412277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" y="223022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766" y="106569"/>
            <a:ext cx="2206943" cy="2298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288588-7338-12E5-8DFE-5D3559EB1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513" y="3187390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292" y="3137161"/>
            <a:ext cx="2206943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676" y="200187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6" y="3239925"/>
            <a:ext cx="2206943" cy="2298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29FEC8-C9FC-ABF5-E309-4ACE24480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822" y="200186"/>
            <a:ext cx="220694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4C3FE1-2BF2-8F72-5EE9-F0ADB03AB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229" y="3210228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5461977" y="794100"/>
            <a:ext cx="1645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837116" y="3921088"/>
            <a:ext cx="1556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have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219274" y="840267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D74BC-EE34-7409-45E0-E59D4B96BB4C}"/>
              </a:ext>
            </a:extLst>
          </p:cNvPr>
          <p:cNvSpPr txBox="1"/>
          <p:nvPr/>
        </p:nvSpPr>
        <p:spPr>
          <a:xfrm>
            <a:off x="5995355" y="3828753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5E6D4C-0175-31ED-0251-174DAA6BF2B6}"/>
              </a:ext>
            </a:extLst>
          </p:cNvPr>
          <p:cNvSpPr txBox="1"/>
          <p:nvPr/>
        </p:nvSpPr>
        <p:spPr>
          <a:xfrm>
            <a:off x="8485578" y="3732879"/>
            <a:ext cx="8418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of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489418" y="794100"/>
            <a:ext cx="10534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lot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402472" y="3637559"/>
            <a:ext cx="11404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9D8B94-B2A5-1D8E-51B1-A3C4881716A4}"/>
              </a:ext>
            </a:extLst>
          </p:cNvPr>
          <p:cNvSpPr txBox="1"/>
          <p:nvPr/>
        </p:nvSpPr>
        <p:spPr>
          <a:xfrm>
            <a:off x="8253585" y="747932"/>
            <a:ext cx="15347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 do</a:t>
            </a:r>
          </a:p>
        </p:txBody>
      </p:sp>
    </p:spTree>
    <p:extLst>
      <p:ext uri="{BB962C8B-B14F-4D97-AF65-F5344CB8AC3E}">
        <p14:creationId xmlns:p14="http://schemas.microsoft.com/office/powerpoint/2010/main" val="385662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4" y="1809763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428" y="1717430"/>
            <a:ext cx="2206943" cy="2298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288588-7338-12E5-8DFE-5D3559EB1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733" y="4428917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223" y="4448906"/>
            <a:ext cx="2206943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266" y="1818246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00" y="4428918"/>
            <a:ext cx="2206943" cy="2298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29FEC8-C9FC-ABF5-E309-4ACE24480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439" y="1924162"/>
            <a:ext cx="220694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4C3FE1-2BF2-8F72-5EE9-F0ADB03AB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087" y="4428916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5396129" y="2286572"/>
            <a:ext cx="1641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398726" y="5046628"/>
            <a:ext cx="1556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have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794526" y="2351356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D74BC-EE34-7409-45E0-E59D4B96BB4C}"/>
              </a:ext>
            </a:extLst>
          </p:cNvPr>
          <p:cNvSpPr txBox="1"/>
          <p:nvPr/>
        </p:nvSpPr>
        <p:spPr>
          <a:xfrm>
            <a:off x="5954729" y="5000461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5E6D4C-0175-31ED-0251-174DAA6BF2B6}"/>
              </a:ext>
            </a:extLst>
          </p:cNvPr>
          <p:cNvSpPr txBox="1"/>
          <p:nvPr/>
        </p:nvSpPr>
        <p:spPr>
          <a:xfrm>
            <a:off x="8442609" y="5090269"/>
            <a:ext cx="8418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of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154990" y="2358793"/>
            <a:ext cx="10534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lot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322319" y="5046628"/>
            <a:ext cx="1341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we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9D8B94-B2A5-1D8E-51B1-A3C4881716A4}"/>
              </a:ext>
            </a:extLst>
          </p:cNvPr>
          <p:cNvSpPr txBox="1"/>
          <p:nvPr/>
        </p:nvSpPr>
        <p:spPr>
          <a:xfrm>
            <a:off x="8010144" y="2194239"/>
            <a:ext cx="1528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 do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C7DFEF-5ACD-A3DF-60C1-DE85D16C69FE}"/>
              </a:ext>
            </a:extLst>
          </p:cNvPr>
          <p:cNvSpPr txBox="1"/>
          <p:nvPr/>
        </p:nvSpPr>
        <p:spPr>
          <a:xfrm>
            <a:off x="136100" y="130691"/>
            <a:ext cx="958702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We have a lot of work to do.</a:t>
            </a:r>
          </a:p>
        </p:txBody>
      </p:sp>
    </p:spTree>
    <p:extLst>
      <p:ext uri="{BB962C8B-B14F-4D97-AF65-F5344CB8AC3E}">
        <p14:creationId xmlns:p14="http://schemas.microsoft.com/office/powerpoint/2010/main" val="407180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" y="223022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756" y="167479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026" y="3036949"/>
            <a:ext cx="35094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336" y="223022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6" y="3239925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597434" y="901177"/>
            <a:ext cx="79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877954" y="3927455"/>
            <a:ext cx="124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this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675490" y="808844"/>
            <a:ext cx="1200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I’m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638395" y="794101"/>
            <a:ext cx="12666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see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335336" y="3813069"/>
            <a:ext cx="3163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surprised</a:t>
            </a:r>
          </a:p>
        </p:txBody>
      </p:sp>
    </p:spTree>
    <p:extLst>
      <p:ext uri="{BB962C8B-B14F-4D97-AF65-F5344CB8AC3E}">
        <p14:creationId xmlns:p14="http://schemas.microsoft.com/office/powerpoint/2010/main" val="361221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98" y="1809764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704" y="1966967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336" y="4320900"/>
            <a:ext cx="35094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720" y="1740823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06" y="4559609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867034" y="2505670"/>
            <a:ext cx="79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846745" y="5109918"/>
            <a:ext cx="1242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this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846745" y="2382186"/>
            <a:ext cx="1200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I’m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905280" y="2236821"/>
            <a:ext cx="12666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see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590451" y="4941160"/>
            <a:ext cx="3163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surprised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52FF68-CF4A-8EEE-A690-D940C42FD7A0}"/>
              </a:ext>
            </a:extLst>
          </p:cNvPr>
          <p:cNvSpPr/>
          <p:nvPr/>
        </p:nvSpPr>
        <p:spPr>
          <a:xfrm>
            <a:off x="1127760" y="619760"/>
            <a:ext cx="819912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I’m surprised to see this.</a:t>
            </a:r>
          </a:p>
        </p:txBody>
      </p:sp>
    </p:spTree>
    <p:extLst>
      <p:ext uri="{BB962C8B-B14F-4D97-AF65-F5344CB8AC3E}">
        <p14:creationId xmlns:p14="http://schemas.microsoft.com/office/powerpoint/2010/main" val="322281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" y="223022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756" y="167479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026" y="3036949"/>
            <a:ext cx="35094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336" y="223022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6" y="3239925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597434" y="901177"/>
            <a:ext cx="1097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I’m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722815" y="3905402"/>
            <a:ext cx="1678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meet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263764" y="740238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638395" y="794101"/>
            <a:ext cx="13674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you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760190" y="3779800"/>
            <a:ext cx="2165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happy</a:t>
            </a:r>
          </a:p>
        </p:txBody>
      </p:sp>
    </p:spTree>
    <p:extLst>
      <p:ext uri="{BB962C8B-B14F-4D97-AF65-F5344CB8AC3E}">
        <p14:creationId xmlns:p14="http://schemas.microsoft.com/office/powerpoint/2010/main" val="149527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07" y="1222896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5338" y="1483030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117" y="3779800"/>
            <a:ext cx="35094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667" y="1248069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" y="3779800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502306" y="2059417"/>
            <a:ext cx="1097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I’m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737133" y="4333798"/>
            <a:ext cx="1678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meet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060564" y="1864259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638395" y="1749141"/>
            <a:ext cx="13674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you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858251" y="4333798"/>
            <a:ext cx="2165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happy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C715E0-19ED-3458-6512-3089BAD8355D}"/>
              </a:ext>
            </a:extLst>
          </p:cNvPr>
          <p:cNvSpPr/>
          <p:nvPr/>
        </p:nvSpPr>
        <p:spPr>
          <a:xfrm>
            <a:off x="387586" y="171978"/>
            <a:ext cx="8289053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I’m happy to meet you.</a:t>
            </a:r>
          </a:p>
        </p:txBody>
      </p:sp>
    </p:spTree>
    <p:extLst>
      <p:ext uri="{BB962C8B-B14F-4D97-AF65-F5344CB8AC3E}">
        <p14:creationId xmlns:p14="http://schemas.microsoft.com/office/powerpoint/2010/main" val="404484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68" y="223022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518" y="167479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026" y="3036949"/>
            <a:ext cx="2454253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336" y="223022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6" y="3239925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495834" y="832571"/>
            <a:ext cx="11404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722815" y="3905402"/>
            <a:ext cx="1953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263764" y="740238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382589" y="901177"/>
            <a:ext cx="2394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things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505200" y="3777648"/>
            <a:ext cx="1966934" cy="1017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have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518" y="3032643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6390640" y="3777647"/>
            <a:ext cx="1829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learn</a:t>
            </a:r>
          </a:p>
        </p:txBody>
      </p:sp>
    </p:spTree>
    <p:extLst>
      <p:ext uri="{BB962C8B-B14F-4D97-AF65-F5344CB8AC3E}">
        <p14:creationId xmlns:p14="http://schemas.microsoft.com/office/powerpoint/2010/main" val="1791245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537" y="1755901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143" y="1663745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747" y="4133611"/>
            <a:ext cx="2454253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941" y="1755901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" y="4413233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197461" y="2216556"/>
            <a:ext cx="11404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95223" y="4876462"/>
            <a:ext cx="1953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623139" y="2305108"/>
            <a:ext cx="96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2736425" y="2238691"/>
            <a:ext cx="23945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things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017061" y="4876462"/>
            <a:ext cx="1966934" cy="1017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have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279" y="4133611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5900940" y="4876462"/>
            <a:ext cx="1829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learn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DF1A64-E2C2-7604-B80D-CE017CC5584D}"/>
              </a:ext>
            </a:extLst>
          </p:cNvPr>
          <p:cNvSpPr/>
          <p:nvPr/>
        </p:nvSpPr>
        <p:spPr>
          <a:xfrm>
            <a:off x="527734" y="355600"/>
            <a:ext cx="9825306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We have many things to learn.</a:t>
            </a:r>
          </a:p>
        </p:txBody>
      </p:sp>
    </p:spTree>
    <p:extLst>
      <p:ext uri="{BB962C8B-B14F-4D97-AF65-F5344CB8AC3E}">
        <p14:creationId xmlns:p14="http://schemas.microsoft.com/office/powerpoint/2010/main" val="384053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9ADE833F-B485-B434-1771-56F7E9C7DAA7}"/>
              </a:ext>
            </a:extLst>
          </p:cNvPr>
          <p:cNvSpPr/>
          <p:nvPr/>
        </p:nvSpPr>
        <p:spPr>
          <a:xfrm>
            <a:off x="-19969" y="207087"/>
            <a:ext cx="5096869" cy="213005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computers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DFB24-1CC5-8B9B-584C-60D9FF48F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920" y="2950878"/>
            <a:ext cx="2523963" cy="1908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90D483-3B3E-09E9-8370-2CC6499BE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900" y="1034040"/>
            <a:ext cx="2523963" cy="1908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96A8CE-1ED4-0DD3-1990-073CF966E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261" y="2925001"/>
            <a:ext cx="3054931" cy="2309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3995B3-3CCC-D303-E4B7-1FDA1AF2D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923" y="1127805"/>
            <a:ext cx="2523963" cy="19082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BA5CBE-ACAC-853C-1406-FF59B396F876}"/>
              </a:ext>
            </a:extLst>
          </p:cNvPr>
          <p:cNvSpPr txBox="1"/>
          <p:nvPr/>
        </p:nvSpPr>
        <p:spPr>
          <a:xfrm>
            <a:off x="5710687" y="1362975"/>
            <a:ext cx="2329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use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6669E7-A143-8F43-2748-848360E4F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874" y="4949787"/>
            <a:ext cx="2542396" cy="1908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2D4111-83D0-EF05-D3D1-5CCA22763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8" y="4695692"/>
            <a:ext cx="2523963" cy="19082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4AD0EE-8311-4151-7CEA-3165AA90A79E}"/>
              </a:ext>
            </a:extLst>
          </p:cNvPr>
          <p:cNvSpPr txBox="1"/>
          <p:nvPr/>
        </p:nvSpPr>
        <p:spPr>
          <a:xfrm>
            <a:off x="673529" y="5141966"/>
            <a:ext cx="1323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We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B0AF88-5238-A3AF-2331-AC2741A0CF8F}"/>
              </a:ext>
            </a:extLst>
          </p:cNvPr>
          <p:cNvSpPr txBox="1"/>
          <p:nvPr/>
        </p:nvSpPr>
        <p:spPr>
          <a:xfrm>
            <a:off x="3261360" y="3429000"/>
            <a:ext cx="1643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A83E6E-B19F-DFB7-4EBB-323FBCFFBF45}"/>
              </a:ext>
            </a:extLst>
          </p:cNvPr>
          <p:cNvSpPr txBox="1"/>
          <p:nvPr/>
        </p:nvSpPr>
        <p:spPr>
          <a:xfrm>
            <a:off x="10317192" y="1426626"/>
            <a:ext cx="1011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do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3B5E6A-FFEA-C6C6-F5D4-C50776199B87}"/>
              </a:ext>
            </a:extLst>
          </p:cNvPr>
          <p:cNvSpPr txBox="1"/>
          <p:nvPr/>
        </p:nvSpPr>
        <p:spPr>
          <a:xfrm>
            <a:off x="7600863" y="3397152"/>
            <a:ext cx="21387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things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3B1826-E8D7-BFC5-2807-7E32A6B47A22}"/>
              </a:ext>
            </a:extLst>
          </p:cNvPr>
          <p:cNvSpPr txBox="1"/>
          <p:nvPr/>
        </p:nvSpPr>
        <p:spPr>
          <a:xfrm>
            <a:off x="5042395" y="5377680"/>
            <a:ext cx="1953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3367261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2" y="1601607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841" y="1439542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502" y="4368631"/>
            <a:ext cx="36545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755" y="160160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96" y="4368631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7464089" y="2126751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086920" y="5009994"/>
            <a:ext cx="856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086920" y="2080905"/>
            <a:ext cx="679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347755" y="2092769"/>
            <a:ext cx="271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English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248592" y="5009766"/>
            <a:ext cx="349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necessary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253" y="4174896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7361781" y="4910626"/>
            <a:ext cx="1939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681655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2" y="1601607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841" y="1439542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502" y="4368631"/>
            <a:ext cx="36545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755" y="160160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96" y="4368631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7464089" y="2126751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086920" y="5009994"/>
            <a:ext cx="856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086920" y="2080905"/>
            <a:ext cx="679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3347755" y="2092769"/>
            <a:ext cx="271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English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248592" y="5009766"/>
            <a:ext cx="349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necessary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253" y="4166429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7361781" y="4910626"/>
            <a:ext cx="1939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study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5A85F0-F723-DB60-37F4-A2CFDE9A0780}"/>
              </a:ext>
            </a:extLst>
          </p:cNvPr>
          <p:cNvSpPr/>
          <p:nvPr/>
        </p:nvSpPr>
        <p:spPr>
          <a:xfrm>
            <a:off x="249932" y="247241"/>
            <a:ext cx="1112926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8E6EA9-28EF-F3B7-DB01-C5F34E4AA8A4}"/>
              </a:ext>
            </a:extLst>
          </p:cNvPr>
          <p:cNvSpPr txBox="1"/>
          <p:nvPr/>
        </p:nvSpPr>
        <p:spPr>
          <a:xfrm>
            <a:off x="477520" y="197176"/>
            <a:ext cx="10292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It is necessary to study English.</a:t>
            </a:r>
          </a:p>
        </p:txBody>
      </p:sp>
    </p:spTree>
    <p:extLst>
      <p:ext uri="{BB962C8B-B14F-4D97-AF65-F5344CB8AC3E}">
        <p14:creationId xmlns:p14="http://schemas.microsoft.com/office/powerpoint/2010/main" val="2439912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2" y="1601607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841" y="1439542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502" y="4368631"/>
            <a:ext cx="36545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755" y="160160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96" y="4368631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7048158" y="2062077"/>
            <a:ext cx="12923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086920" y="5009994"/>
            <a:ext cx="856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086920" y="2080905"/>
            <a:ext cx="679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4185919" y="2194032"/>
            <a:ext cx="18807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096229" y="4998132"/>
            <a:ext cx="349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important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253" y="4166429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7361781" y="4910626"/>
            <a:ext cx="856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AI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700D29-84B8-13BC-7032-6FBEED4A1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040" y="2175319"/>
            <a:ext cx="3053338" cy="251177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2A2E51C-130B-3519-6988-1983EA4EC375}"/>
              </a:ext>
            </a:extLst>
          </p:cNvPr>
          <p:cNvSpPr txBox="1"/>
          <p:nvPr/>
        </p:nvSpPr>
        <p:spPr>
          <a:xfrm>
            <a:off x="8829040" y="2976667"/>
            <a:ext cx="3169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effectively</a:t>
            </a:r>
          </a:p>
        </p:txBody>
      </p:sp>
    </p:spTree>
    <p:extLst>
      <p:ext uri="{BB962C8B-B14F-4D97-AF65-F5344CB8AC3E}">
        <p14:creationId xmlns:p14="http://schemas.microsoft.com/office/powerpoint/2010/main" val="3607287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2" y="1601607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841" y="1439542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502" y="4368631"/>
            <a:ext cx="36545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755" y="160160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96" y="4368631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7143772" y="2080904"/>
            <a:ext cx="12923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086920" y="5009994"/>
            <a:ext cx="856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086920" y="2080905"/>
            <a:ext cx="679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4185919" y="2194032"/>
            <a:ext cx="18807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096229" y="4998132"/>
            <a:ext cx="349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important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253" y="4166429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7361781" y="4910626"/>
            <a:ext cx="856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5A85F0-F723-DB60-37F4-A2CFDE9A0780}"/>
              </a:ext>
            </a:extLst>
          </p:cNvPr>
          <p:cNvSpPr/>
          <p:nvPr/>
        </p:nvSpPr>
        <p:spPr>
          <a:xfrm>
            <a:off x="249932" y="247241"/>
            <a:ext cx="1112926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8E6EA9-28EF-F3B7-DB01-C5F34E4AA8A4}"/>
              </a:ext>
            </a:extLst>
          </p:cNvPr>
          <p:cNvSpPr txBox="1"/>
          <p:nvPr/>
        </p:nvSpPr>
        <p:spPr>
          <a:xfrm>
            <a:off x="477520" y="197176"/>
            <a:ext cx="10292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It is important to use AI effectively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700D29-84B8-13BC-7032-6FBEED4A1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040" y="2175319"/>
            <a:ext cx="3053338" cy="251177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2A2E51C-130B-3519-6988-1983EA4EC375}"/>
              </a:ext>
            </a:extLst>
          </p:cNvPr>
          <p:cNvSpPr txBox="1"/>
          <p:nvPr/>
        </p:nvSpPr>
        <p:spPr>
          <a:xfrm>
            <a:off x="8829040" y="2976667"/>
            <a:ext cx="3169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effectively</a:t>
            </a:r>
          </a:p>
        </p:txBody>
      </p:sp>
    </p:spTree>
    <p:extLst>
      <p:ext uri="{BB962C8B-B14F-4D97-AF65-F5344CB8AC3E}">
        <p14:creationId xmlns:p14="http://schemas.microsoft.com/office/powerpoint/2010/main" val="2881309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75" y="478094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161" y="562087"/>
            <a:ext cx="2450804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56" y="3332660"/>
            <a:ext cx="36545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995" y="560265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20" y="3293789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7045933" y="1213270"/>
            <a:ext cx="2408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difficult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761972" y="3935152"/>
            <a:ext cx="856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666874" y="1120937"/>
            <a:ext cx="679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4736519" y="1011046"/>
            <a:ext cx="271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731391" y="4076863"/>
            <a:ext cx="3985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translations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7237" y="3240908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8249949" y="4030696"/>
            <a:ext cx="1011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114784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32" y="1601607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841" y="1439542"/>
            <a:ext cx="2450804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502" y="4368631"/>
            <a:ext cx="3654508" cy="2501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755" y="160160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096" y="4368631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6563010" y="2126868"/>
            <a:ext cx="2408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difficult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1086920" y="5009994"/>
            <a:ext cx="856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1086920" y="2080905"/>
            <a:ext cx="679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4299474" y="2136600"/>
            <a:ext cx="271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3B853A-9191-7FAD-6DE2-A240EA661BDD}"/>
              </a:ext>
            </a:extLst>
          </p:cNvPr>
          <p:cNvSpPr txBox="1"/>
          <p:nvPr/>
        </p:nvSpPr>
        <p:spPr>
          <a:xfrm>
            <a:off x="3018111" y="5090190"/>
            <a:ext cx="3985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translations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4253" y="4166429"/>
            <a:ext cx="2450804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AD540-4ACC-B871-313A-5E7C9BE67A08}"/>
              </a:ext>
            </a:extLst>
          </p:cNvPr>
          <p:cNvSpPr txBox="1"/>
          <p:nvPr/>
        </p:nvSpPr>
        <p:spPr>
          <a:xfrm>
            <a:off x="7361781" y="4910626"/>
            <a:ext cx="1011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do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5A85F0-F723-DB60-37F4-A2CFDE9A0780}"/>
              </a:ext>
            </a:extLst>
          </p:cNvPr>
          <p:cNvSpPr/>
          <p:nvPr/>
        </p:nvSpPr>
        <p:spPr>
          <a:xfrm>
            <a:off x="249932" y="247241"/>
            <a:ext cx="1112926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8E6EA9-28EF-F3B7-DB01-C5F34E4AA8A4}"/>
              </a:ext>
            </a:extLst>
          </p:cNvPr>
          <p:cNvSpPr txBox="1"/>
          <p:nvPr/>
        </p:nvSpPr>
        <p:spPr>
          <a:xfrm>
            <a:off x="477520" y="197176"/>
            <a:ext cx="10292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It is difficult to do translations.</a:t>
            </a:r>
          </a:p>
        </p:txBody>
      </p:sp>
    </p:spTree>
    <p:extLst>
      <p:ext uri="{BB962C8B-B14F-4D97-AF65-F5344CB8AC3E}">
        <p14:creationId xmlns:p14="http://schemas.microsoft.com/office/powerpoint/2010/main" val="319108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7" y="1275403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149" y="1144237"/>
            <a:ext cx="2450804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195" y="3648130"/>
            <a:ext cx="2303578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969" y="119366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8688" y="1262904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4820921" y="1766459"/>
            <a:ext cx="22520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around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2898306" y="4339624"/>
            <a:ext cx="2099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talk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65646" y="1785600"/>
            <a:ext cx="2042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world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2293969" y="1844616"/>
            <a:ext cx="271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English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1346" y="1211706"/>
            <a:ext cx="2450804" cy="2505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F7DF75-905D-7C4B-62E6-D5EF754C4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21" y="3717379"/>
            <a:ext cx="2206943" cy="22983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DEFB678-D4EA-2EE1-89AA-CCD4A3B2A92C}"/>
              </a:ext>
            </a:extLst>
          </p:cNvPr>
          <p:cNvSpPr txBox="1"/>
          <p:nvPr/>
        </p:nvSpPr>
        <p:spPr>
          <a:xfrm>
            <a:off x="1071043" y="4326470"/>
            <a:ext cx="67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3A07697-567F-86F9-22C0-227D24CA9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035" y="3561295"/>
            <a:ext cx="2450804" cy="229839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7E3172-1299-9F17-9C1B-AEEDB425FF1E}"/>
              </a:ext>
            </a:extLst>
          </p:cNvPr>
          <p:cNvSpPr txBox="1"/>
          <p:nvPr/>
        </p:nvSpPr>
        <p:spPr>
          <a:xfrm>
            <a:off x="5623660" y="4202658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56D96F-9D37-110D-3AA7-8F38DA9FFCC9}"/>
              </a:ext>
            </a:extLst>
          </p:cNvPr>
          <p:cNvSpPr txBox="1"/>
          <p:nvPr/>
        </p:nvSpPr>
        <p:spPr>
          <a:xfrm>
            <a:off x="9869653" y="1831766"/>
            <a:ext cx="2165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people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B46312-7C22-B486-D8FF-ECCC5251E715}"/>
              </a:ext>
            </a:extLst>
          </p:cNvPr>
          <p:cNvSpPr txBox="1"/>
          <p:nvPr/>
        </p:nvSpPr>
        <p:spPr>
          <a:xfrm>
            <a:off x="7924315" y="1881196"/>
            <a:ext cx="1252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AD0484D-131E-C6A0-ACF5-76501A39C4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5839" y="3774022"/>
            <a:ext cx="2450804" cy="229839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3178EA-8F5E-3485-990C-4D70B18CF93E}"/>
              </a:ext>
            </a:extLst>
          </p:cNvPr>
          <p:cNvSpPr txBox="1"/>
          <p:nvPr/>
        </p:nvSpPr>
        <p:spPr>
          <a:xfrm>
            <a:off x="7736763" y="4308125"/>
            <a:ext cx="16273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with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845A276-9F42-931B-8EAE-9A00ADB20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915" y="3636358"/>
            <a:ext cx="2206943" cy="229839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9828AE7-1799-FE6C-684F-252B6374BBBC}"/>
              </a:ext>
            </a:extLst>
          </p:cNvPr>
          <p:cNvSpPr txBox="1"/>
          <p:nvPr/>
        </p:nvSpPr>
        <p:spPr>
          <a:xfrm>
            <a:off x="9882512" y="4202658"/>
            <a:ext cx="1939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550207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5CD3FB-A565-4836-EEA6-F84D57D611B6}"/>
              </a:ext>
            </a:extLst>
          </p:cNvPr>
          <p:cNvSpPr/>
          <p:nvPr/>
        </p:nvSpPr>
        <p:spPr>
          <a:xfrm>
            <a:off x="33757" y="229837"/>
            <a:ext cx="12158243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8A0251-E26F-0F8B-B4AA-5BADC12D9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7" y="1275403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2C5C1-9B29-198E-8E58-A7043C7A5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149" y="1144237"/>
            <a:ext cx="2450804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B9E0ED-334E-863C-179F-F23EA8140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195" y="3648130"/>
            <a:ext cx="2303578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E7886-F519-4470-7738-20D3AF0A9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969" y="1193666"/>
            <a:ext cx="2441787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25CBF6-2609-779D-C412-D8688104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8688" y="1262904"/>
            <a:ext cx="2206943" cy="2298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932BA6-59DE-867B-F790-1B05DEABA0B7}"/>
              </a:ext>
            </a:extLst>
          </p:cNvPr>
          <p:cNvSpPr txBox="1"/>
          <p:nvPr/>
        </p:nvSpPr>
        <p:spPr>
          <a:xfrm>
            <a:off x="4820921" y="1766459"/>
            <a:ext cx="22520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around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60C77-DA90-9BEA-510C-2C9B9DA980D6}"/>
              </a:ext>
            </a:extLst>
          </p:cNvPr>
          <p:cNvSpPr txBox="1"/>
          <p:nvPr/>
        </p:nvSpPr>
        <p:spPr>
          <a:xfrm>
            <a:off x="2898306" y="4339624"/>
            <a:ext cx="2099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talk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7E63E-3534-797F-8830-41CC56475D96}"/>
              </a:ext>
            </a:extLst>
          </p:cNvPr>
          <p:cNvSpPr txBox="1"/>
          <p:nvPr/>
        </p:nvSpPr>
        <p:spPr>
          <a:xfrm>
            <a:off x="65646" y="1785600"/>
            <a:ext cx="2042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world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A38A57-F396-6274-6505-B7402E822962}"/>
              </a:ext>
            </a:extLst>
          </p:cNvPr>
          <p:cNvSpPr txBox="1"/>
          <p:nvPr/>
        </p:nvSpPr>
        <p:spPr>
          <a:xfrm>
            <a:off x="2293969" y="1844616"/>
            <a:ext cx="2718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English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7601-7CAE-832F-561C-AAB23EF15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1346" y="1211706"/>
            <a:ext cx="2450804" cy="2505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F7DF75-905D-7C4B-62E6-D5EF754C4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21" y="3717379"/>
            <a:ext cx="2206943" cy="22983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DEFB678-D4EA-2EE1-89AA-CCD4A3B2A92C}"/>
              </a:ext>
            </a:extLst>
          </p:cNvPr>
          <p:cNvSpPr txBox="1"/>
          <p:nvPr/>
        </p:nvSpPr>
        <p:spPr>
          <a:xfrm>
            <a:off x="1071043" y="4326470"/>
            <a:ext cx="67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3A07697-567F-86F9-22C0-227D24CA9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035" y="3561295"/>
            <a:ext cx="2450804" cy="229839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7E3172-1299-9F17-9C1B-AEEDB425FF1E}"/>
              </a:ext>
            </a:extLst>
          </p:cNvPr>
          <p:cNvSpPr txBox="1"/>
          <p:nvPr/>
        </p:nvSpPr>
        <p:spPr>
          <a:xfrm>
            <a:off x="5623660" y="4202658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56D96F-9D37-110D-3AA7-8F38DA9FFCC9}"/>
              </a:ext>
            </a:extLst>
          </p:cNvPr>
          <p:cNvSpPr txBox="1"/>
          <p:nvPr/>
        </p:nvSpPr>
        <p:spPr>
          <a:xfrm>
            <a:off x="9869653" y="1831766"/>
            <a:ext cx="2165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people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B46312-7C22-B486-D8FF-ECCC5251E715}"/>
              </a:ext>
            </a:extLst>
          </p:cNvPr>
          <p:cNvSpPr txBox="1"/>
          <p:nvPr/>
        </p:nvSpPr>
        <p:spPr>
          <a:xfrm>
            <a:off x="7924315" y="1881196"/>
            <a:ext cx="1252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AD0484D-131E-C6A0-ACF5-76501A39C4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5839" y="3774022"/>
            <a:ext cx="2450804" cy="229839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3178EA-8F5E-3485-990C-4D70B18CF93E}"/>
              </a:ext>
            </a:extLst>
          </p:cNvPr>
          <p:cNvSpPr txBox="1"/>
          <p:nvPr/>
        </p:nvSpPr>
        <p:spPr>
          <a:xfrm>
            <a:off x="7736763" y="4308125"/>
            <a:ext cx="16273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with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845A276-9F42-931B-8EAE-9A00ADB20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915" y="3636358"/>
            <a:ext cx="2206943" cy="229839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9828AE7-1799-FE6C-684F-252B6374BBBC}"/>
              </a:ext>
            </a:extLst>
          </p:cNvPr>
          <p:cNvSpPr txBox="1"/>
          <p:nvPr/>
        </p:nvSpPr>
        <p:spPr>
          <a:xfrm>
            <a:off x="9882512" y="4202658"/>
            <a:ext cx="1939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study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4B510-D14D-F8F4-63EA-90F2AC29E932}"/>
              </a:ext>
            </a:extLst>
          </p:cNvPr>
          <p:cNvSpPr txBox="1"/>
          <p:nvPr/>
        </p:nvSpPr>
        <p:spPr>
          <a:xfrm>
            <a:off x="-8709" y="365378"/>
            <a:ext cx="12507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 study English to talk with people around the world.</a:t>
            </a:r>
          </a:p>
        </p:txBody>
      </p:sp>
    </p:spTree>
    <p:extLst>
      <p:ext uri="{BB962C8B-B14F-4D97-AF65-F5344CB8AC3E}">
        <p14:creationId xmlns:p14="http://schemas.microsoft.com/office/powerpoint/2010/main" val="150953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9ADE833F-B485-B434-1771-56F7E9C7DAA7}"/>
              </a:ext>
            </a:extLst>
          </p:cNvPr>
          <p:cNvSpPr/>
          <p:nvPr/>
        </p:nvSpPr>
        <p:spPr>
          <a:xfrm>
            <a:off x="-19969" y="207087"/>
            <a:ext cx="5096869" cy="213005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computers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DFB24-1CC5-8B9B-584C-60D9FF48F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410" y="2925001"/>
            <a:ext cx="2523963" cy="1908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90D483-3B3E-09E9-8370-2CC6499BE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900" y="1034040"/>
            <a:ext cx="2523963" cy="1908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96A8CE-1ED4-0DD3-1990-073CF966E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261" y="2925001"/>
            <a:ext cx="3054931" cy="2309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3995B3-3CCC-D303-E4B7-1FDA1AF2D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923" y="1127805"/>
            <a:ext cx="2523963" cy="19082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BA5CBE-ACAC-853C-1406-FF59B396F876}"/>
              </a:ext>
            </a:extLst>
          </p:cNvPr>
          <p:cNvSpPr txBox="1"/>
          <p:nvPr/>
        </p:nvSpPr>
        <p:spPr>
          <a:xfrm>
            <a:off x="5710687" y="1362975"/>
            <a:ext cx="2329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use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6669E7-A143-8F43-2748-848360E4F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874" y="4949787"/>
            <a:ext cx="2542396" cy="1908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2D4111-83D0-EF05-D3D1-5CCA22763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8" y="4695692"/>
            <a:ext cx="2523963" cy="19082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4AD0EE-8311-4151-7CEA-3165AA90A79E}"/>
              </a:ext>
            </a:extLst>
          </p:cNvPr>
          <p:cNvSpPr txBox="1"/>
          <p:nvPr/>
        </p:nvSpPr>
        <p:spPr>
          <a:xfrm>
            <a:off x="673529" y="5141966"/>
            <a:ext cx="1323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We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B0AF88-5238-A3AF-2331-AC2741A0CF8F}"/>
              </a:ext>
            </a:extLst>
          </p:cNvPr>
          <p:cNvSpPr txBox="1"/>
          <p:nvPr/>
        </p:nvSpPr>
        <p:spPr>
          <a:xfrm>
            <a:off x="3261360" y="3429000"/>
            <a:ext cx="1643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A83E6E-B19F-DFB7-4EBB-323FBCFFBF45}"/>
              </a:ext>
            </a:extLst>
          </p:cNvPr>
          <p:cNvSpPr txBox="1"/>
          <p:nvPr/>
        </p:nvSpPr>
        <p:spPr>
          <a:xfrm>
            <a:off x="10317192" y="1426626"/>
            <a:ext cx="1011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do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3B5E6A-FFEA-C6C6-F5D4-C50776199B87}"/>
              </a:ext>
            </a:extLst>
          </p:cNvPr>
          <p:cNvSpPr txBox="1"/>
          <p:nvPr/>
        </p:nvSpPr>
        <p:spPr>
          <a:xfrm>
            <a:off x="7600863" y="3397152"/>
            <a:ext cx="21387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things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3B1826-E8D7-BFC5-2807-7E32A6B47A22}"/>
              </a:ext>
            </a:extLst>
          </p:cNvPr>
          <p:cNvSpPr txBox="1"/>
          <p:nvPr/>
        </p:nvSpPr>
        <p:spPr>
          <a:xfrm>
            <a:off x="5042395" y="5377680"/>
            <a:ext cx="1953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many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DE19E8-15E6-4969-7807-2B4C72DE1939}"/>
              </a:ext>
            </a:extLst>
          </p:cNvPr>
          <p:cNvSpPr/>
          <p:nvPr/>
        </p:nvSpPr>
        <p:spPr>
          <a:xfrm>
            <a:off x="4632960" y="61354"/>
            <a:ext cx="7507926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We use computers to do many things.</a:t>
            </a:r>
          </a:p>
        </p:txBody>
      </p:sp>
    </p:spTree>
    <p:extLst>
      <p:ext uri="{BB962C8B-B14F-4D97-AF65-F5344CB8AC3E}">
        <p14:creationId xmlns:p14="http://schemas.microsoft.com/office/powerpoint/2010/main" val="415257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A1D57A13-1E36-F829-55C3-AD250FB952CE}"/>
              </a:ext>
            </a:extLst>
          </p:cNvPr>
          <p:cNvSpPr/>
          <p:nvPr/>
        </p:nvSpPr>
        <p:spPr>
          <a:xfrm>
            <a:off x="72656" y="1523831"/>
            <a:ext cx="2194560" cy="228092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216822-C110-4776-27C3-D3246B2BC551}"/>
              </a:ext>
            </a:extLst>
          </p:cNvPr>
          <p:cNvSpPr/>
          <p:nvPr/>
        </p:nvSpPr>
        <p:spPr>
          <a:xfrm>
            <a:off x="2901759" y="1372599"/>
            <a:ext cx="2194560" cy="228092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to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995A28-3CA4-D6BB-5EEB-7ACCD5D3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08" y="4113683"/>
            <a:ext cx="2206943" cy="22983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6EEE42-F8D0-94CE-3EAF-E8B2F4871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323" y="4113683"/>
            <a:ext cx="2206943" cy="22983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C35160-1EB2-BE7D-1209-C79E633DC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026" y="1283457"/>
            <a:ext cx="2206943" cy="22983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D13F96-785D-84F0-02B8-B318AA1DF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448" y="4231949"/>
            <a:ext cx="2206943" cy="22983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2BC2A5-0563-D8C4-D762-A2DFEF0D1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753" y="1355128"/>
            <a:ext cx="2206943" cy="22983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94C20E-712D-8B57-9653-EBB03A454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609" y="4321539"/>
            <a:ext cx="2206943" cy="22983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E529EF8-9F00-1A5D-819D-E1C0521F9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834" y="1924822"/>
            <a:ext cx="2206943" cy="229839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24DD7D5-2372-7367-6395-F7025AD0AA1D}"/>
              </a:ext>
            </a:extLst>
          </p:cNvPr>
          <p:cNvSpPr txBox="1"/>
          <p:nvPr/>
        </p:nvSpPr>
        <p:spPr>
          <a:xfrm>
            <a:off x="6184053" y="1924820"/>
            <a:ext cx="692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BF8A80-0333-62C1-53B4-97ADDA719614}"/>
              </a:ext>
            </a:extLst>
          </p:cNvPr>
          <p:cNvSpPr txBox="1"/>
          <p:nvPr/>
        </p:nvSpPr>
        <p:spPr>
          <a:xfrm>
            <a:off x="8095382" y="1854672"/>
            <a:ext cx="1887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early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73E00E-2796-1202-DAAD-954E83722EAE}"/>
              </a:ext>
            </a:extLst>
          </p:cNvPr>
          <p:cNvSpPr txBox="1"/>
          <p:nvPr/>
        </p:nvSpPr>
        <p:spPr>
          <a:xfrm>
            <a:off x="10374733" y="2566185"/>
            <a:ext cx="1556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new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75FC2F-9A90-D18E-CFD4-8942230B4C5D}"/>
              </a:ext>
            </a:extLst>
          </p:cNvPr>
          <p:cNvSpPr txBox="1"/>
          <p:nvPr/>
        </p:nvSpPr>
        <p:spPr>
          <a:xfrm>
            <a:off x="752552" y="4784952"/>
            <a:ext cx="1118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got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FD055C-E0CF-197D-4D5A-36E170F2E5FF}"/>
              </a:ext>
            </a:extLst>
          </p:cNvPr>
          <p:cNvSpPr txBox="1"/>
          <p:nvPr/>
        </p:nvSpPr>
        <p:spPr>
          <a:xfrm>
            <a:off x="3211535" y="4692619"/>
            <a:ext cx="21621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movie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9AF3C9-D52C-BA46-9A4A-F9A830CAD3B6}"/>
              </a:ext>
            </a:extLst>
          </p:cNvPr>
          <p:cNvSpPr txBox="1"/>
          <p:nvPr/>
        </p:nvSpPr>
        <p:spPr>
          <a:xfrm>
            <a:off x="6605008" y="4846657"/>
            <a:ext cx="1252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9AB90E-6CD1-8F1A-98E7-5580E6536E07}"/>
              </a:ext>
            </a:extLst>
          </p:cNvPr>
          <p:cNvSpPr txBox="1"/>
          <p:nvPr/>
        </p:nvSpPr>
        <p:spPr>
          <a:xfrm>
            <a:off x="9271261" y="4873312"/>
            <a:ext cx="1323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150081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A1D57A13-1E36-F829-55C3-AD250FB952CE}"/>
              </a:ext>
            </a:extLst>
          </p:cNvPr>
          <p:cNvSpPr/>
          <p:nvPr/>
        </p:nvSpPr>
        <p:spPr>
          <a:xfrm>
            <a:off x="72656" y="1523831"/>
            <a:ext cx="2194560" cy="228092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216822-C110-4776-27C3-D3246B2BC551}"/>
              </a:ext>
            </a:extLst>
          </p:cNvPr>
          <p:cNvSpPr/>
          <p:nvPr/>
        </p:nvSpPr>
        <p:spPr>
          <a:xfrm>
            <a:off x="2901759" y="1372599"/>
            <a:ext cx="2194560" cy="2280920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to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995A28-3CA4-D6BB-5EEB-7ACCD5D3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08" y="4113683"/>
            <a:ext cx="2206943" cy="22983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6EEE42-F8D0-94CE-3EAF-E8B2F4871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323" y="4113683"/>
            <a:ext cx="2206943" cy="22983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C35160-1EB2-BE7D-1209-C79E633DC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026" y="1283457"/>
            <a:ext cx="2206943" cy="22983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D13F96-785D-84F0-02B8-B318AA1DF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448" y="4231949"/>
            <a:ext cx="2206943" cy="22983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2BC2A5-0563-D8C4-D762-A2DFEF0D1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753" y="1355128"/>
            <a:ext cx="2206943" cy="22983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94C20E-712D-8B57-9653-EBB03A454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609" y="4321539"/>
            <a:ext cx="2206943" cy="22983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E529EF8-9F00-1A5D-819D-E1C0521F9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834" y="1924822"/>
            <a:ext cx="2206943" cy="229839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24DD7D5-2372-7367-6395-F7025AD0AA1D}"/>
              </a:ext>
            </a:extLst>
          </p:cNvPr>
          <p:cNvSpPr txBox="1"/>
          <p:nvPr/>
        </p:nvSpPr>
        <p:spPr>
          <a:xfrm>
            <a:off x="6184053" y="1924820"/>
            <a:ext cx="692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BF8A80-0333-62C1-53B4-97ADDA719614}"/>
              </a:ext>
            </a:extLst>
          </p:cNvPr>
          <p:cNvSpPr txBox="1"/>
          <p:nvPr/>
        </p:nvSpPr>
        <p:spPr>
          <a:xfrm>
            <a:off x="8095382" y="1854672"/>
            <a:ext cx="1887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early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73E00E-2796-1202-DAAD-954E83722EAE}"/>
              </a:ext>
            </a:extLst>
          </p:cNvPr>
          <p:cNvSpPr txBox="1"/>
          <p:nvPr/>
        </p:nvSpPr>
        <p:spPr>
          <a:xfrm>
            <a:off x="10374733" y="2566185"/>
            <a:ext cx="1556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new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75FC2F-9A90-D18E-CFD4-8942230B4C5D}"/>
              </a:ext>
            </a:extLst>
          </p:cNvPr>
          <p:cNvSpPr txBox="1"/>
          <p:nvPr/>
        </p:nvSpPr>
        <p:spPr>
          <a:xfrm>
            <a:off x="752552" y="4784952"/>
            <a:ext cx="1118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got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FD055C-E0CF-197D-4D5A-36E170F2E5FF}"/>
              </a:ext>
            </a:extLst>
          </p:cNvPr>
          <p:cNvSpPr txBox="1"/>
          <p:nvPr/>
        </p:nvSpPr>
        <p:spPr>
          <a:xfrm>
            <a:off x="3211535" y="4692619"/>
            <a:ext cx="21621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movie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9AF3C9-D52C-BA46-9A4A-F9A830CAD3B6}"/>
              </a:ext>
            </a:extLst>
          </p:cNvPr>
          <p:cNvSpPr txBox="1"/>
          <p:nvPr/>
        </p:nvSpPr>
        <p:spPr>
          <a:xfrm>
            <a:off x="6605008" y="4846657"/>
            <a:ext cx="1252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9AB90E-6CD1-8F1A-98E7-5580E6536E07}"/>
              </a:ext>
            </a:extLst>
          </p:cNvPr>
          <p:cNvSpPr txBox="1"/>
          <p:nvPr/>
        </p:nvSpPr>
        <p:spPr>
          <a:xfrm>
            <a:off x="9271261" y="4873312"/>
            <a:ext cx="1323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see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C627F3-9CCA-EE94-6E6B-F8539969303B}"/>
              </a:ext>
            </a:extLst>
          </p:cNvPr>
          <p:cNvSpPr/>
          <p:nvPr/>
        </p:nvSpPr>
        <p:spPr>
          <a:xfrm>
            <a:off x="247808" y="147300"/>
            <a:ext cx="11683185" cy="8211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I got up early to see the new movie.</a:t>
            </a:r>
          </a:p>
        </p:txBody>
      </p:sp>
    </p:spTree>
    <p:extLst>
      <p:ext uri="{BB962C8B-B14F-4D97-AF65-F5344CB8AC3E}">
        <p14:creationId xmlns:p14="http://schemas.microsoft.com/office/powerpoint/2010/main" val="134720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7ED2D0-9070-6D61-6546-758A30907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05" y="627893"/>
            <a:ext cx="2206943" cy="22983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E2F42C-A800-2F88-8E22-EDA10CCA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690" y="2782518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C79CD3-B9E4-C6C2-D17C-3BFF8BEAE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471" y="627894"/>
            <a:ext cx="2485584" cy="2298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634E7E-A24C-949D-8932-738C49B6E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51" y="4535627"/>
            <a:ext cx="2848039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84207E-272E-BE71-6405-C3F2C5DC6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633" y="4003596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D1C34B-6B99-4B8E-933C-116EC81F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945" y="627896"/>
            <a:ext cx="2206943" cy="2298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1EC7A-D5D8-0788-8952-419E511A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269" y="627895"/>
            <a:ext cx="220694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A8A6F2-0D00-316A-8A4F-621B6F12B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506" y="568304"/>
            <a:ext cx="2206943" cy="22983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B0F2EE-BB1C-C8AF-6635-C68754433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654" y="2926282"/>
            <a:ext cx="2206943" cy="22983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66A2D9-477B-9C3D-276B-7FC4A4A5BC85}"/>
              </a:ext>
            </a:extLst>
          </p:cNvPr>
          <p:cNvSpPr txBox="1"/>
          <p:nvPr/>
        </p:nvSpPr>
        <p:spPr>
          <a:xfrm>
            <a:off x="5891902" y="1269256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F4965-F77D-C793-6A78-7DC495EC7FAF}"/>
              </a:ext>
            </a:extLst>
          </p:cNvPr>
          <p:cNvSpPr txBox="1"/>
          <p:nvPr/>
        </p:nvSpPr>
        <p:spPr>
          <a:xfrm>
            <a:off x="7199471" y="1390426"/>
            <a:ext cx="2674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bookstore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90ADD9-3B85-ABB8-B0D3-79558E4C317C}"/>
              </a:ext>
            </a:extLst>
          </p:cNvPr>
          <p:cNvSpPr txBox="1"/>
          <p:nvPr/>
        </p:nvSpPr>
        <p:spPr>
          <a:xfrm>
            <a:off x="434103" y="1269256"/>
            <a:ext cx="1812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214CFB-0656-8245-6744-9B5C81BCB59F}"/>
              </a:ext>
            </a:extLst>
          </p:cNvPr>
          <p:cNvSpPr txBox="1"/>
          <p:nvPr/>
        </p:nvSpPr>
        <p:spPr>
          <a:xfrm>
            <a:off x="610908" y="3519964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62EE02-39F6-6863-40FA-E63B30529717}"/>
              </a:ext>
            </a:extLst>
          </p:cNvPr>
          <p:cNvSpPr txBox="1"/>
          <p:nvPr/>
        </p:nvSpPr>
        <p:spPr>
          <a:xfrm>
            <a:off x="3236588" y="1221575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A55D3-13D7-759D-FAB2-7BD4DAE2F467}"/>
              </a:ext>
            </a:extLst>
          </p:cNvPr>
          <p:cNvSpPr txBox="1"/>
          <p:nvPr/>
        </p:nvSpPr>
        <p:spPr>
          <a:xfrm>
            <a:off x="1396203" y="5224673"/>
            <a:ext cx="2914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interesting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5B7A39-FF64-8AAC-410D-8AACEFE5A3AF}"/>
              </a:ext>
            </a:extLst>
          </p:cNvPr>
          <p:cNvSpPr txBox="1"/>
          <p:nvPr/>
        </p:nvSpPr>
        <p:spPr>
          <a:xfrm>
            <a:off x="3920673" y="3308970"/>
            <a:ext cx="1104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E6AA38-FC6D-0544-DB04-FA6B338B1825}"/>
              </a:ext>
            </a:extLst>
          </p:cNvPr>
          <p:cNvSpPr txBox="1"/>
          <p:nvPr/>
        </p:nvSpPr>
        <p:spPr>
          <a:xfrm>
            <a:off x="5863274" y="4669159"/>
            <a:ext cx="1569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look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814D71-F5DA-2792-3D33-0042EC56D48C}"/>
              </a:ext>
            </a:extLst>
          </p:cNvPr>
          <p:cNvSpPr txBox="1"/>
          <p:nvPr/>
        </p:nvSpPr>
        <p:spPr>
          <a:xfrm>
            <a:off x="10621498" y="1207202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FC6BCF1-E15C-66A3-B565-EEAF813A6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538" y="2926282"/>
            <a:ext cx="2206943" cy="229839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22CF3FC-64AB-594C-9097-31AB389804D0}"/>
              </a:ext>
            </a:extLst>
          </p:cNvPr>
          <p:cNvSpPr txBox="1"/>
          <p:nvPr/>
        </p:nvSpPr>
        <p:spPr>
          <a:xfrm>
            <a:off x="7966087" y="3657704"/>
            <a:ext cx="2093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books</a:t>
            </a:r>
          </a:p>
        </p:txBody>
      </p:sp>
    </p:spTree>
    <p:extLst>
      <p:ext uri="{BB962C8B-B14F-4D97-AF65-F5344CB8AC3E}">
        <p14:creationId xmlns:p14="http://schemas.microsoft.com/office/powerpoint/2010/main" val="337061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7ED2D0-9070-6D61-6546-758A30907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7" y="1154214"/>
            <a:ext cx="2206943" cy="22983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E2F42C-A800-2F88-8E22-EDA10CCA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793" y="4562563"/>
            <a:ext cx="2206943" cy="22983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C79CD3-B9E4-C6C2-D17C-3BFF8BEAE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486" y="1072505"/>
            <a:ext cx="2485584" cy="22983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634E7E-A24C-949D-8932-738C49B6E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732" y="3525662"/>
            <a:ext cx="2848039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84207E-272E-BE71-6405-C3F2C5DC6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778" y="3298293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D1C34B-6B99-4B8E-933C-116EC81F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65" y="1160965"/>
            <a:ext cx="2206943" cy="2298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1EC7A-D5D8-0788-8952-419E511A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604" y="1130609"/>
            <a:ext cx="2206943" cy="2298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A8A6F2-0D00-316A-8A4F-621B6F12B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3070" y="1110317"/>
            <a:ext cx="2206943" cy="22983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B0F2EE-BB1C-C8AF-6635-C68754433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399" y="4523349"/>
            <a:ext cx="2206943" cy="22983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66A2D9-477B-9C3D-276B-7FC4A4A5BC85}"/>
              </a:ext>
            </a:extLst>
          </p:cNvPr>
          <p:cNvSpPr txBox="1"/>
          <p:nvPr/>
        </p:nvSpPr>
        <p:spPr>
          <a:xfrm>
            <a:off x="5505979" y="1923454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F4965-F77D-C793-6A78-7DC495EC7FAF}"/>
              </a:ext>
            </a:extLst>
          </p:cNvPr>
          <p:cNvSpPr txBox="1"/>
          <p:nvPr/>
        </p:nvSpPr>
        <p:spPr>
          <a:xfrm>
            <a:off x="6858959" y="2010200"/>
            <a:ext cx="2674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bookstore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90ADD9-3B85-ABB8-B0D3-79558E4C317C}"/>
              </a:ext>
            </a:extLst>
          </p:cNvPr>
          <p:cNvSpPr txBox="1"/>
          <p:nvPr/>
        </p:nvSpPr>
        <p:spPr>
          <a:xfrm>
            <a:off x="286800" y="2055411"/>
            <a:ext cx="1812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went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214CFB-0656-8245-6744-9B5C81BCB59F}"/>
              </a:ext>
            </a:extLst>
          </p:cNvPr>
          <p:cNvSpPr txBox="1"/>
          <p:nvPr/>
        </p:nvSpPr>
        <p:spPr>
          <a:xfrm>
            <a:off x="598876" y="5088853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62EE02-39F6-6863-40FA-E63B30529717}"/>
              </a:ext>
            </a:extLst>
          </p:cNvPr>
          <p:cNvSpPr txBox="1"/>
          <p:nvPr/>
        </p:nvSpPr>
        <p:spPr>
          <a:xfrm>
            <a:off x="3040806" y="1887090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A55D3-13D7-759D-FAB2-7BD4DAE2F467}"/>
              </a:ext>
            </a:extLst>
          </p:cNvPr>
          <p:cNvSpPr txBox="1"/>
          <p:nvPr/>
        </p:nvSpPr>
        <p:spPr>
          <a:xfrm>
            <a:off x="1927732" y="4193052"/>
            <a:ext cx="2914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interesting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5B7A39-FF64-8AAC-410D-8AACEFE5A3AF}"/>
              </a:ext>
            </a:extLst>
          </p:cNvPr>
          <p:cNvSpPr txBox="1"/>
          <p:nvPr/>
        </p:nvSpPr>
        <p:spPr>
          <a:xfrm>
            <a:off x="5238583" y="5295901"/>
            <a:ext cx="1104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E6AA38-FC6D-0544-DB04-FA6B338B1825}"/>
              </a:ext>
            </a:extLst>
          </p:cNvPr>
          <p:cNvSpPr txBox="1"/>
          <p:nvPr/>
        </p:nvSpPr>
        <p:spPr>
          <a:xfrm>
            <a:off x="6805736" y="3891152"/>
            <a:ext cx="1569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look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814D71-F5DA-2792-3D33-0042EC56D48C}"/>
              </a:ext>
            </a:extLst>
          </p:cNvPr>
          <p:cNvSpPr txBox="1"/>
          <p:nvPr/>
        </p:nvSpPr>
        <p:spPr>
          <a:xfrm>
            <a:off x="10311994" y="1785012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D9280C-4730-7CED-9488-3471A8A581A8}"/>
              </a:ext>
            </a:extLst>
          </p:cNvPr>
          <p:cNvSpPr/>
          <p:nvPr/>
        </p:nvSpPr>
        <p:spPr>
          <a:xfrm>
            <a:off x="0" y="130355"/>
            <a:ext cx="1206365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I went to a bookstore to look for interesting books.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56A1DCA-16CA-E51C-2A67-1EB030CD5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598" y="4608550"/>
            <a:ext cx="2206943" cy="229839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B12AA22-21E2-CF89-46BB-6F1AFEA77D8C}"/>
              </a:ext>
            </a:extLst>
          </p:cNvPr>
          <p:cNvSpPr txBox="1"/>
          <p:nvPr/>
        </p:nvSpPr>
        <p:spPr>
          <a:xfrm>
            <a:off x="8372698" y="5236149"/>
            <a:ext cx="2093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books</a:t>
            </a:r>
          </a:p>
        </p:txBody>
      </p:sp>
    </p:spTree>
    <p:extLst>
      <p:ext uri="{BB962C8B-B14F-4D97-AF65-F5344CB8AC3E}">
        <p14:creationId xmlns:p14="http://schemas.microsoft.com/office/powerpoint/2010/main" val="173416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7ED2D0-9070-6D61-6546-758A30907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05" y="627893"/>
            <a:ext cx="2206943" cy="22983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E2F42C-A800-2F88-8E22-EDA10CCA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292" y="3548935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84207E-272E-BE71-6405-C3F2C5DC6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3235" y="502841"/>
            <a:ext cx="2206943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30303D-CE03-7EB1-07FC-6BDB83945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254" y="3562065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D1C34B-6B99-4B8E-933C-116EC81F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914" y="3125822"/>
            <a:ext cx="3348443" cy="24520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1EC7A-D5D8-0788-8952-419E511A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269" y="627895"/>
            <a:ext cx="2206943" cy="22983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B0F2EE-BB1C-C8AF-6635-C68754433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" y="3753035"/>
            <a:ext cx="2206943" cy="22983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66A2D9-477B-9C3D-276B-7FC4A4A5BC85}"/>
              </a:ext>
            </a:extLst>
          </p:cNvPr>
          <p:cNvSpPr txBox="1"/>
          <p:nvPr/>
        </p:nvSpPr>
        <p:spPr>
          <a:xfrm>
            <a:off x="5491032" y="1291003"/>
            <a:ext cx="1200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I’m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90ADD9-3B85-ABB8-B0D3-79558E4C317C}"/>
              </a:ext>
            </a:extLst>
          </p:cNvPr>
          <p:cNvSpPr txBox="1"/>
          <p:nvPr/>
        </p:nvSpPr>
        <p:spPr>
          <a:xfrm>
            <a:off x="895101" y="1269256"/>
            <a:ext cx="12089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job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214CFB-0656-8245-6744-9B5C81BCB59F}"/>
              </a:ext>
            </a:extLst>
          </p:cNvPr>
          <p:cNvSpPr txBox="1"/>
          <p:nvPr/>
        </p:nvSpPr>
        <p:spPr>
          <a:xfrm>
            <a:off x="348371" y="4351831"/>
            <a:ext cx="1715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their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5B7A39-FF64-8AAC-410D-8AACEFE5A3AF}"/>
              </a:ext>
            </a:extLst>
          </p:cNvPr>
          <p:cNvSpPr txBox="1"/>
          <p:nvPr/>
        </p:nvSpPr>
        <p:spPr>
          <a:xfrm>
            <a:off x="2771071" y="3886567"/>
            <a:ext cx="3378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surprised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E6AA38-FC6D-0544-DB04-FA6B338B1825}"/>
              </a:ext>
            </a:extLst>
          </p:cNvPr>
          <p:cNvSpPr txBox="1"/>
          <p:nvPr/>
        </p:nvSpPr>
        <p:spPr>
          <a:xfrm>
            <a:off x="6629279" y="4203428"/>
            <a:ext cx="1640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hear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7E9BD2-F128-F2AC-506B-5182267BF679}"/>
              </a:ext>
            </a:extLst>
          </p:cNvPr>
          <p:cNvSpPr txBox="1"/>
          <p:nvPr/>
        </p:nvSpPr>
        <p:spPr>
          <a:xfrm>
            <a:off x="10633765" y="4190300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C86DD8-BCA8-3EAF-9DFD-D5560F97C045}"/>
              </a:ext>
            </a:extLst>
          </p:cNvPr>
          <p:cNvSpPr txBox="1"/>
          <p:nvPr/>
        </p:nvSpPr>
        <p:spPr>
          <a:xfrm>
            <a:off x="8621005" y="997544"/>
            <a:ext cx="20714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23175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7ED2D0-9070-6D61-6546-758A30907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1003"/>
            <a:ext cx="2206943" cy="22983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E2F42C-A800-2F88-8E22-EDA10CCA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237" y="3829848"/>
            <a:ext cx="2206943" cy="2298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84207E-272E-BE71-6405-C3F2C5DC6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206" y="1314406"/>
            <a:ext cx="2206943" cy="2298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30303D-CE03-7EB1-07FC-6BDB83945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991" y="1250544"/>
            <a:ext cx="2206943" cy="2298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D1C34B-6B99-4B8E-933C-116EC81F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982" y="3829848"/>
            <a:ext cx="3348443" cy="24520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1EC7A-D5D8-0788-8952-419E511A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820" y="1411229"/>
            <a:ext cx="2206943" cy="22983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B0F2EE-BB1C-C8AF-6635-C68754433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" y="3753035"/>
            <a:ext cx="2206943" cy="22983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66A2D9-477B-9C3D-276B-7FC4A4A5BC85}"/>
              </a:ext>
            </a:extLst>
          </p:cNvPr>
          <p:cNvSpPr txBox="1"/>
          <p:nvPr/>
        </p:nvSpPr>
        <p:spPr>
          <a:xfrm>
            <a:off x="2712820" y="2055203"/>
            <a:ext cx="1200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I’m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90ADD9-3B85-ABB8-B0D3-79558E4C317C}"/>
              </a:ext>
            </a:extLst>
          </p:cNvPr>
          <p:cNvSpPr txBox="1"/>
          <p:nvPr/>
        </p:nvSpPr>
        <p:spPr>
          <a:xfrm>
            <a:off x="661451" y="1910623"/>
            <a:ext cx="12089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job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214CFB-0656-8245-6744-9B5C81BCB59F}"/>
              </a:ext>
            </a:extLst>
          </p:cNvPr>
          <p:cNvSpPr txBox="1"/>
          <p:nvPr/>
        </p:nvSpPr>
        <p:spPr>
          <a:xfrm>
            <a:off x="348371" y="4351831"/>
            <a:ext cx="1715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their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5B7A39-FF64-8AAC-410D-8AACEFE5A3AF}"/>
              </a:ext>
            </a:extLst>
          </p:cNvPr>
          <p:cNvSpPr txBox="1"/>
          <p:nvPr/>
        </p:nvSpPr>
        <p:spPr>
          <a:xfrm>
            <a:off x="3164558" y="4527931"/>
            <a:ext cx="3378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surprised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E6AA38-FC6D-0544-DB04-FA6B338B1825}"/>
              </a:ext>
            </a:extLst>
          </p:cNvPr>
          <p:cNvSpPr txBox="1"/>
          <p:nvPr/>
        </p:nvSpPr>
        <p:spPr>
          <a:xfrm>
            <a:off x="7555611" y="4471211"/>
            <a:ext cx="1640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hear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7E9BD2-F128-F2AC-506B-5182267BF679}"/>
              </a:ext>
            </a:extLst>
          </p:cNvPr>
          <p:cNvSpPr txBox="1"/>
          <p:nvPr/>
        </p:nvSpPr>
        <p:spPr>
          <a:xfrm>
            <a:off x="8057043" y="1878779"/>
            <a:ext cx="856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C86DD8-BCA8-3EAF-9DFD-D5560F97C045}"/>
              </a:ext>
            </a:extLst>
          </p:cNvPr>
          <p:cNvSpPr txBox="1"/>
          <p:nvPr/>
        </p:nvSpPr>
        <p:spPr>
          <a:xfrm>
            <a:off x="4866976" y="1932366"/>
            <a:ext cx="20714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about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18CEA1-72BA-C17A-52EA-5E2C6B6F1757}"/>
              </a:ext>
            </a:extLst>
          </p:cNvPr>
          <p:cNvSpPr/>
          <p:nvPr/>
        </p:nvSpPr>
        <p:spPr>
          <a:xfrm>
            <a:off x="73803" y="149871"/>
            <a:ext cx="10807557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I’m surprised to hear about their job.</a:t>
            </a:r>
          </a:p>
        </p:txBody>
      </p:sp>
    </p:spTree>
    <p:extLst>
      <p:ext uri="{BB962C8B-B14F-4D97-AF65-F5344CB8AC3E}">
        <p14:creationId xmlns:p14="http://schemas.microsoft.com/office/powerpoint/2010/main" val="158632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315</Words>
  <Application>Microsoft Office PowerPoint</Application>
  <PresentationFormat>Widescreen</PresentationFormat>
  <Paragraphs>208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2023-09-11T04:28:22Z</dcterms:created>
  <dcterms:modified xsi:type="dcterms:W3CDTF">2023-09-15T06:33:25Z</dcterms:modified>
</cp:coreProperties>
</file>