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lfa Slab One" pitchFamily="2" charset="77"/>
      <p:regular r:id="rId12"/>
    </p:embeddedFont>
    <p:embeddedFont>
      <p:font typeface="Comic Sans MS" panose="030F0902030302020204" pitchFamily="66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309f28b7dc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1309f28b7dc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09f28b7d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09f28b7d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09f28b7dc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309f28b7dc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4bfced5a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4bfced5a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bfced5ab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bfced5ab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4bfced5ab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4bfced5ab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bfced5ab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bfced5ab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bfced5ab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bfced5ab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bfced5ab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bfced5ab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AUTOLAYOUT"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 rotWithShape="1">
          <a:blip r:embed="rId3">
            <a:alphaModFix/>
          </a:blip>
          <a:srcRect t="10166" b="10158"/>
          <a:stretch/>
        </p:blipFill>
        <p:spPr>
          <a:xfrm>
            <a:off x="0" y="0"/>
            <a:ext cx="9144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Alfa Slab One"/>
                <a:ea typeface="Alfa Slab One"/>
                <a:cs typeface="Alfa Slab One"/>
                <a:sym typeface="Alfa Slab One"/>
              </a:rPr>
              <a:t>L stands for </a:t>
            </a:r>
            <a:r>
              <a:rPr lang="en" sz="3620">
                <a:solidFill>
                  <a:srgbClr val="FF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Lesbian</a:t>
            </a:r>
            <a:endParaRPr sz="3620">
              <a:solidFill>
                <a:srgbClr val="FF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Lesbian means a woman who is attracted to other women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2003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Alfa Slab One"/>
                <a:ea typeface="Alfa Slab One"/>
                <a:cs typeface="Alfa Slab One"/>
                <a:sym typeface="Alfa Slab One"/>
              </a:rPr>
              <a:t>G stands for </a:t>
            </a:r>
            <a:r>
              <a:rPr lang="en" sz="3620">
                <a:solidFill>
                  <a:srgbClr val="FF9900"/>
                </a:solidFill>
                <a:latin typeface="Alfa Slab One"/>
                <a:ea typeface="Alfa Slab One"/>
                <a:cs typeface="Alfa Slab One"/>
                <a:sym typeface="Alfa Slab One"/>
              </a:rPr>
              <a:t>Gay</a:t>
            </a:r>
            <a:endParaRPr sz="3620">
              <a:solidFill>
                <a:srgbClr val="FF99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385700" y="2805300"/>
            <a:ext cx="8520600" cy="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rPr lang="en" sz="2200">
                <a:solidFill>
                  <a:srgbClr val="000000"/>
                </a:solidFill>
              </a:rPr>
              <a:t>Gay means a person is attracted to those of the same gender. Gay is also an umbrella term for all members of the community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Alfa Slab One"/>
                <a:ea typeface="Alfa Slab One"/>
                <a:cs typeface="Alfa Slab One"/>
                <a:sym typeface="Alfa Slab One"/>
              </a:rPr>
              <a:t>B stands for </a:t>
            </a:r>
            <a:r>
              <a:rPr lang="en" sz="3620">
                <a:solidFill>
                  <a:srgbClr val="F1C232"/>
                </a:solidFill>
                <a:latin typeface="Alfa Slab One"/>
                <a:ea typeface="Alfa Slab One"/>
                <a:cs typeface="Alfa Slab One"/>
                <a:sym typeface="Alfa Slab One"/>
              </a:rPr>
              <a:t>Bisexual</a:t>
            </a:r>
            <a:endParaRPr sz="3620">
              <a:solidFill>
                <a:srgbClr val="F1C232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Bisexual means a person who is attracted to two or more genders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003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Alfa Slab One"/>
                <a:ea typeface="Alfa Slab One"/>
                <a:cs typeface="Alfa Slab One"/>
                <a:sym typeface="Alfa Slab One"/>
              </a:rPr>
              <a:t>T stands for </a:t>
            </a:r>
            <a:r>
              <a:rPr lang="en" sz="3620">
                <a:solidFill>
                  <a:srgbClr val="6AA84F"/>
                </a:solidFill>
                <a:latin typeface="Alfa Slab One"/>
                <a:ea typeface="Alfa Slab One"/>
                <a:cs typeface="Alfa Slab One"/>
                <a:sym typeface="Alfa Slab One"/>
              </a:rPr>
              <a:t>Transgender</a:t>
            </a:r>
            <a:endParaRPr sz="3620">
              <a:solidFill>
                <a:srgbClr val="6AA84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85700" y="2805300"/>
            <a:ext cx="8520600" cy="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200">
                <a:solidFill>
                  <a:srgbClr val="000000"/>
                </a:solidFill>
              </a:rPr>
              <a:t>Transgender means a person’s gender identity does not match their assigned gender at birth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Alfa Slab One"/>
                <a:ea typeface="Alfa Slab One"/>
                <a:cs typeface="Alfa Slab One"/>
                <a:sym typeface="Alfa Slab One"/>
              </a:rPr>
              <a:t>Q stands for </a:t>
            </a:r>
            <a:r>
              <a:rPr lang="en" sz="3620">
                <a:solidFill>
                  <a:srgbClr val="99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Queer</a:t>
            </a:r>
            <a:endParaRPr sz="3620">
              <a:solidFill>
                <a:srgbClr val="9900F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71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Represents all identities in the LGBT community. It can also mean, “</a:t>
            </a:r>
            <a:r>
              <a:rPr lang="en" sz="2400" b="1">
                <a:solidFill>
                  <a:srgbClr val="9900FF"/>
                </a:solidFill>
              </a:rPr>
              <a:t>Questioning</a:t>
            </a:r>
            <a:r>
              <a:rPr lang="en" sz="2400">
                <a:solidFill>
                  <a:srgbClr val="000000"/>
                </a:solidFill>
              </a:rPr>
              <a:t>”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 descr="ファイル:Lesbian Pride Flag 2019.svg - Wikiped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22951" cy="5084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/>
          <p:nvPr/>
        </p:nvSpPr>
        <p:spPr>
          <a:xfrm>
            <a:off x="839625" y="82475"/>
            <a:ext cx="7411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Lesbian Pride Flag</a:t>
            </a:r>
            <a:endParaRPr sz="4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9"/>
          <p:cNvSpPr txBox="1"/>
          <p:nvPr/>
        </p:nvSpPr>
        <p:spPr>
          <a:xfrm>
            <a:off x="839950" y="-109250"/>
            <a:ext cx="7411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Gay Pride Flag</a:t>
            </a:r>
            <a:endParaRPr sz="4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48878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0"/>
          <p:cNvSpPr txBox="1"/>
          <p:nvPr/>
        </p:nvSpPr>
        <p:spPr>
          <a:xfrm>
            <a:off x="866400" y="82475"/>
            <a:ext cx="7411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Transgender Pride Flag</a:t>
            </a:r>
            <a:endParaRPr sz="4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1" descr="Bisexual Pride Flag | Volvo Group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1"/>
          <p:cNvSpPr txBox="1"/>
          <p:nvPr/>
        </p:nvSpPr>
        <p:spPr>
          <a:xfrm>
            <a:off x="866400" y="498650"/>
            <a:ext cx="7411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Bisexual Pride Flag</a:t>
            </a:r>
            <a:endParaRPr sz="4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 descr="Intersex Inclusive Pride Fla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249125"/>
            <a:ext cx="9144000" cy="610035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2"/>
          <p:cNvSpPr txBox="1"/>
          <p:nvPr/>
        </p:nvSpPr>
        <p:spPr>
          <a:xfrm>
            <a:off x="866400" y="128425"/>
            <a:ext cx="7411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LGBTQ+ Progress Flag</a:t>
            </a:r>
            <a:endParaRPr sz="48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Macintosh PowerPoint</Application>
  <PresentationFormat>On-screen Show (16:9)</PresentationFormat>
  <Paragraphs>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Alfa Slab One</vt:lpstr>
      <vt:lpstr>Arial</vt:lpstr>
      <vt:lpstr>Comic Sans MS</vt:lpstr>
      <vt:lpstr>Simple Light</vt:lpstr>
      <vt:lpstr>PowerPoint Presentation</vt:lpstr>
      <vt:lpstr>L stands for Lesbian</vt:lpstr>
      <vt:lpstr>B stands for Bisexual</vt:lpstr>
      <vt:lpstr>Q stands for Queer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Lauren Suna</cp:lastModifiedBy>
  <cp:revision>1</cp:revision>
  <dcterms:modified xsi:type="dcterms:W3CDTF">2023-05-30T07:16:54Z</dcterms:modified>
</cp:coreProperties>
</file>