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33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69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0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3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5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02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6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40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13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2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759B-3DDF-47D5-A02B-601F5673764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0B47-061A-48A3-B8D5-71954958A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3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9022" y="5042118"/>
            <a:ext cx="11434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2800" dirty="0" smtClean="0">
                <a:latin typeface="School PMSP Block W" pitchFamily="2" charset="0"/>
              </a:rPr>
              <a:t>MOUSE</a:t>
            </a:r>
            <a:r>
              <a:rPr lang="en-US" altLang="ja-JP" sz="2800" dirty="0" smtClean="0">
                <a:latin typeface="School PMSP Block W" pitchFamily="2" charset="0"/>
              </a:rPr>
              <a:t>  COW</a:t>
            </a:r>
            <a:r>
              <a:rPr kumimoji="1" lang="en-US" altLang="ja-JP" sz="2800" dirty="0" smtClean="0">
                <a:latin typeface="School PMSP Block W" pitchFamily="2" charset="0"/>
              </a:rPr>
              <a:t> TIGER RABBIT DRAGON SNAKE</a:t>
            </a:r>
          </a:p>
          <a:p>
            <a:pPr algn="dist"/>
            <a:endParaRPr lang="en-US" altLang="ja-JP" sz="2800" dirty="0" smtClean="0">
              <a:latin typeface="School PMSP Block W" pitchFamily="2" charset="0"/>
            </a:endParaRPr>
          </a:p>
          <a:p>
            <a:pPr algn="dist"/>
            <a:endParaRPr lang="en-US" altLang="ja-JP" sz="2800" dirty="0">
              <a:latin typeface="School PMSP Block W" pitchFamily="2" charset="0"/>
            </a:endParaRPr>
          </a:p>
          <a:p>
            <a:pPr algn="dist"/>
            <a:r>
              <a:rPr kumimoji="1" lang="en-US" altLang="ja-JP" sz="2800" dirty="0" smtClean="0">
                <a:latin typeface="School PMSP Block W" pitchFamily="2" charset="0"/>
              </a:rPr>
              <a:t>HORSE</a:t>
            </a:r>
            <a:r>
              <a:rPr lang="ja-JP" altLang="en-US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SHEEP MONKEY CHICKEN DOG   WILD BOAR</a:t>
            </a:r>
            <a:endParaRPr kumimoji="1" lang="en-US" altLang="ja-JP" sz="2800" dirty="0" smtClean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889580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G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N        J</a:t>
            </a:r>
            <a:r>
              <a:rPr kumimoji="1" lang="en-US" altLang="ja-JP" sz="2800" dirty="0" smtClean="0">
                <a:latin typeface="School PMSP Block W" pitchFamily="2" charset="0"/>
              </a:rPr>
              <a:t>	A	S	Y	P	</a:t>
            </a:r>
            <a:r>
              <a:rPr kumimoji="1" lang="en-US" altLang="ja-JP" sz="2800" dirty="0" smtClean="0">
                <a:latin typeface="School PMSP Block W" pitchFamily="2" charset="0"/>
              </a:rPr>
              <a:t>C</a:t>
            </a:r>
            <a:r>
              <a:rPr kumimoji="1" lang="en-US" altLang="ja-JP" sz="2800" dirty="0" smtClean="0">
                <a:latin typeface="School PMSP Block W" pitchFamily="2" charset="0"/>
              </a:rPr>
              <a:t/>
            </a:r>
            <a:br>
              <a:rPr kumimoji="1"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smtClean="0">
                <a:latin typeface="School PMSP Block W" pitchFamily="2" charset="0"/>
              </a:rPr>
              <a:t>O</a:t>
            </a:r>
            <a:r>
              <a:rPr lang="en-US" altLang="ja-JP" sz="2800" dirty="0">
                <a:latin typeface="School PMSP Block W" pitchFamily="2" charset="0"/>
              </a:rPr>
              <a:t>	A	N	</a:t>
            </a:r>
            <a:r>
              <a:rPr lang="en-US" altLang="ja-JP" sz="2800" dirty="0" smtClean="0">
                <a:latin typeface="School PMSP Block W" pitchFamily="2" charset="0"/>
              </a:rPr>
              <a:t>H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latin typeface="School PMSP Block W" pitchFamily="2" charset="0"/>
              </a:rPr>
              <a:t>	E	</a:t>
            </a:r>
            <a:r>
              <a:rPr kumimoji="1" lang="en-US" altLang="ja-JP" sz="2800" dirty="0" smtClean="0"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H	</a:t>
            </a:r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O</a:t>
            </a:r>
            <a:endParaRPr kumimoji="1" lang="en-US" altLang="ja-JP" sz="2800" dirty="0" smtClean="0">
              <a:latin typeface="School PMSP Block W" pitchFamily="2" charset="0"/>
            </a:endParaRPr>
          </a:p>
          <a:p>
            <a:r>
              <a:rPr lang="en-US" altLang="ja-JP" sz="2800" dirty="0" smtClean="0">
                <a:latin typeface="School PMSP Block W" pitchFamily="2" charset="0"/>
              </a:rPr>
              <a:t>G</a:t>
            </a:r>
            <a:r>
              <a:rPr lang="en-US" altLang="ja-JP" sz="2800" dirty="0" smtClean="0">
                <a:latin typeface="School PMSP Block W" pitchFamily="2" charset="0"/>
              </a:rPr>
              <a:t>	B	</a:t>
            </a:r>
            <a:r>
              <a:rPr lang="en-US" altLang="ja-JP" sz="2800" dirty="0" smtClean="0">
                <a:latin typeface="School PMSP Block W" pitchFamily="2" charset="0"/>
              </a:rPr>
              <a:t>M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O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U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S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E	</a:t>
            </a:r>
            <a:r>
              <a:rPr lang="en-US" altLang="ja-JP" sz="2800" dirty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W</a:t>
            </a:r>
            <a:endParaRPr lang="en-US" altLang="ja-JP" sz="2800" dirty="0" smtClean="0">
              <a:latin typeface="School PMSP Block W" pitchFamily="2" charset="0"/>
            </a:endParaRPr>
          </a:p>
          <a:p>
            <a:r>
              <a:rPr lang="en-US" altLang="ja-JP" sz="2800" dirty="0" smtClean="0">
                <a:latin typeface="School PMSP Block W" pitchFamily="2" charset="0"/>
              </a:rPr>
              <a:t>O	</a:t>
            </a:r>
            <a:r>
              <a:rPr lang="en-US" altLang="ja-JP" sz="2800" dirty="0" smtClean="0"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R	E	I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M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K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E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Y</a:t>
            </a:r>
            <a:r>
              <a:rPr kumimoji="1" lang="en-US" altLang="ja-JP" sz="2800" dirty="0" smtClean="0">
                <a:latin typeface="School PMSP Block W" pitchFamily="2" charset="0"/>
              </a:rPr>
              <a:t>	E</a:t>
            </a:r>
          </a:p>
          <a:p>
            <a:r>
              <a:rPr lang="en-US" altLang="ja-JP" sz="2800" dirty="0" smtClean="0"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I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G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M	</a:t>
            </a:r>
            <a:r>
              <a:rPr lang="en-US" altLang="ja-JP" sz="2800" dirty="0" smtClean="0">
                <a:latin typeface="School PMSP Block W" pitchFamily="2" charset="0"/>
              </a:rPr>
              <a:t>S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H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P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/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smtClean="0">
                <a:latin typeface="School PMSP Block W" pitchFamily="2" charset="0"/>
              </a:rPr>
              <a:t>L	</a:t>
            </a:r>
            <a:r>
              <a:rPr lang="en-US" altLang="ja-JP" sz="2800" dirty="0" smtClean="0"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>	E	Y	B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C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H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I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C 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K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latin typeface="School PMSP Block W" pitchFamily="2" charset="0"/>
              </a:rPr>
              <a:t>N</a:t>
            </a:r>
            <a:endParaRPr lang="en-US" altLang="ja-JP" sz="2800" dirty="0"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E	</a:t>
            </a:r>
            <a:r>
              <a:rPr kumimoji="1" lang="en-US" altLang="ja-JP" sz="2800" dirty="0" smtClean="0">
                <a:latin typeface="School PMSP Block W" pitchFamily="2" charset="0"/>
              </a:rPr>
              <a:t>W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I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L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D 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B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M	T	P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444" y="90577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School PMSP Block W" pitchFamily="2" charset="0"/>
              </a:rPr>
              <a:t>ANIMAL WORD SEARCH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4" y="5421801"/>
            <a:ext cx="1277096" cy="10791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54" y="4193389"/>
            <a:ext cx="842412" cy="84241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" y="4004830"/>
            <a:ext cx="1079146" cy="107914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432" y="5341602"/>
            <a:ext cx="923496" cy="10120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612" y="4224193"/>
            <a:ext cx="1074717" cy="87081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768" y="4094267"/>
            <a:ext cx="971509" cy="97150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443" y="3914160"/>
            <a:ext cx="1312260" cy="1180851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073" y="4253429"/>
            <a:ext cx="1074550" cy="81234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181" y="5421801"/>
            <a:ext cx="837155" cy="982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78" y="5387996"/>
            <a:ext cx="1115868" cy="1064267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93" y="5365593"/>
            <a:ext cx="1048973" cy="104897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03" y="5321082"/>
            <a:ext cx="1534102" cy="1226885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750" y="-30891"/>
            <a:ext cx="1241693" cy="112683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09781" y="-30891"/>
            <a:ext cx="1241693" cy="1126836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738044" y="889580"/>
            <a:ext cx="10604211" cy="302458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9022" y="5042118"/>
            <a:ext cx="11434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2800" dirty="0" smtClean="0">
                <a:latin typeface="School PMSP Block W" pitchFamily="2" charset="0"/>
              </a:rPr>
              <a:t>MOUSE</a:t>
            </a:r>
            <a:r>
              <a:rPr lang="en-US" altLang="ja-JP" sz="2800" dirty="0" smtClean="0">
                <a:latin typeface="School PMSP Block W" pitchFamily="2" charset="0"/>
              </a:rPr>
              <a:t>  COW</a:t>
            </a:r>
            <a:r>
              <a:rPr kumimoji="1" lang="en-US" altLang="ja-JP" sz="2800" dirty="0" smtClean="0">
                <a:latin typeface="School PMSP Block W" pitchFamily="2" charset="0"/>
              </a:rPr>
              <a:t> TIGER RABBIT DRAGON SNAKE</a:t>
            </a:r>
          </a:p>
          <a:p>
            <a:pPr algn="dist"/>
            <a:endParaRPr lang="en-US" altLang="ja-JP" sz="2800" dirty="0" smtClean="0">
              <a:latin typeface="School PMSP Block W" pitchFamily="2" charset="0"/>
            </a:endParaRPr>
          </a:p>
          <a:p>
            <a:pPr algn="dist"/>
            <a:endParaRPr lang="en-US" altLang="ja-JP" sz="2800" dirty="0">
              <a:latin typeface="School PMSP Block W" pitchFamily="2" charset="0"/>
            </a:endParaRPr>
          </a:p>
          <a:p>
            <a:pPr algn="dist"/>
            <a:r>
              <a:rPr kumimoji="1" lang="en-US" altLang="ja-JP" sz="2800" dirty="0" smtClean="0">
                <a:latin typeface="School PMSP Block W" pitchFamily="2" charset="0"/>
              </a:rPr>
              <a:t>HORSE</a:t>
            </a:r>
            <a:r>
              <a:rPr lang="ja-JP" altLang="en-US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SHEEP MONKEY CHICKEN DOG   WILD BOAR</a:t>
            </a:r>
            <a:endParaRPr kumimoji="1" lang="en-US" altLang="ja-JP" sz="2800" dirty="0" smtClean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889580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        J</a:t>
            </a:r>
            <a:r>
              <a:rPr kumimoji="1" lang="en-US" altLang="ja-JP" sz="2800" dirty="0" smtClean="0">
                <a:latin typeface="School PMSP Block W" pitchFamily="2" charset="0"/>
              </a:rPr>
              <a:t>	A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latin typeface="School PMSP Block W" pitchFamily="2" charset="0"/>
              </a:rPr>
              <a:t>	Y	P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/>
            </a:r>
            <a:b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</a:b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E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H	</a:t>
            </a:r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endParaRPr kumimoji="1" lang="en-US" altLang="ja-JP" sz="2800" dirty="0" smtClean="0">
              <a:solidFill>
                <a:srgbClr val="FF0000"/>
              </a:solidFill>
              <a:latin typeface="School PMSP Block W" pitchFamily="2" charset="0"/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M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U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E	</a:t>
            </a:r>
            <a:r>
              <a:rPr lang="en-US" altLang="ja-JP" sz="2800" dirty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W</a:t>
            </a:r>
            <a:endParaRPr lang="en-US" altLang="ja-JP" sz="2800" dirty="0" smtClean="0">
              <a:solidFill>
                <a:srgbClr val="FF0000"/>
              </a:solidFill>
              <a:latin typeface="School PMSP Block W" pitchFamily="2" charset="0"/>
            </a:endParaRPr>
          </a:p>
          <a:p>
            <a:r>
              <a:rPr lang="en-US" altLang="ja-JP" sz="2800" dirty="0" smtClean="0">
                <a:latin typeface="School PMSP Block W" pitchFamily="2" charset="0"/>
              </a:rPr>
              <a:t>O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R	E	I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M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K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Y</a:t>
            </a:r>
            <a:r>
              <a:rPr kumimoji="1" lang="en-US" altLang="ja-JP" sz="2800" dirty="0" smtClean="0">
                <a:latin typeface="School PMSP Block W" pitchFamily="2" charset="0"/>
              </a:rPr>
              <a:t>	E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M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P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/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smtClean="0">
                <a:latin typeface="School PMSP Block W" pitchFamily="2" charset="0"/>
              </a:rPr>
              <a:t>L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>	E	Y	B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 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K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endParaRPr lang="en-US" altLang="ja-JP" sz="2800" dirty="0">
              <a:solidFill>
                <a:srgbClr val="FF0000"/>
              </a:solidFill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E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W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L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D 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M	T	P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444" y="117814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School PMSP Block W" pitchFamily="2" charset="0"/>
              </a:rPr>
              <a:t>WORD SEARCH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4" y="5421801"/>
            <a:ext cx="1277096" cy="10791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54" y="4193389"/>
            <a:ext cx="842412" cy="84241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" y="4004830"/>
            <a:ext cx="1079146" cy="107914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432" y="5341602"/>
            <a:ext cx="923496" cy="10120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612" y="4224193"/>
            <a:ext cx="1074717" cy="87081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768" y="4094267"/>
            <a:ext cx="971509" cy="97150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352" y="3867549"/>
            <a:ext cx="1370351" cy="123312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073" y="4253429"/>
            <a:ext cx="1074550" cy="81234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181" y="5421801"/>
            <a:ext cx="837155" cy="982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78" y="5387996"/>
            <a:ext cx="1115868" cy="1064267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93" y="5365593"/>
            <a:ext cx="1048973" cy="104897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03" y="5321082"/>
            <a:ext cx="1534102" cy="122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9022" y="5042118"/>
            <a:ext cx="11434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2800" dirty="0" smtClean="0">
                <a:latin typeface="School PMSP Block W" pitchFamily="2" charset="0"/>
              </a:rPr>
              <a:t>MOUSE</a:t>
            </a:r>
            <a:r>
              <a:rPr lang="en-US" altLang="ja-JP" sz="2800" dirty="0" smtClean="0">
                <a:latin typeface="School PMSP Block W" pitchFamily="2" charset="0"/>
              </a:rPr>
              <a:t>  COW</a:t>
            </a:r>
            <a:r>
              <a:rPr kumimoji="1" lang="en-US" altLang="ja-JP" sz="2800" dirty="0" smtClean="0">
                <a:latin typeface="School PMSP Block W" pitchFamily="2" charset="0"/>
              </a:rPr>
              <a:t> TIGER RABBIT DRAGON SNAKE</a:t>
            </a:r>
          </a:p>
          <a:p>
            <a:pPr algn="dist"/>
            <a:endParaRPr lang="en-US" altLang="ja-JP" sz="2800" dirty="0" smtClean="0">
              <a:latin typeface="School PMSP Block W" pitchFamily="2" charset="0"/>
            </a:endParaRPr>
          </a:p>
          <a:p>
            <a:pPr algn="dist"/>
            <a:endParaRPr lang="en-US" altLang="ja-JP" sz="2800" dirty="0">
              <a:latin typeface="School PMSP Block W" pitchFamily="2" charset="0"/>
            </a:endParaRPr>
          </a:p>
          <a:p>
            <a:pPr algn="dist"/>
            <a:r>
              <a:rPr kumimoji="1" lang="en-US" altLang="ja-JP" sz="2800" dirty="0" smtClean="0">
                <a:latin typeface="School PMSP Block W" pitchFamily="2" charset="0"/>
              </a:rPr>
              <a:t>HORSE</a:t>
            </a:r>
            <a:r>
              <a:rPr lang="ja-JP" altLang="en-US" sz="2800" dirty="0" smtClean="0">
                <a:latin typeface="School PMSP Block W" pitchFamily="2" charset="0"/>
              </a:rPr>
              <a:t> </a:t>
            </a:r>
            <a:r>
              <a:rPr lang="en-US" altLang="ja-JP" sz="2800" dirty="0" smtClean="0">
                <a:latin typeface="School PMSP Block W" pitchFamily="2" charset="0"/>
              </a:rPr>
              <a:t>SHEEP MONKEY CHICKEN DOG   WILD BOAR</a:t>
            </a:r>
            <a:endParaRPr kumimoji="1" lang="en-US" altLang="ja-JP" sz="2800" dirty="0" smtClean="0">
              <a:latin typeface="School PMSP Block W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44" y="889580"/>
            <a:ext cx="106965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D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        J</a:t>
            </a:r>
            <a:r>
              <a:rPr kumimoji="1" lang="en-US" altLang="ja-JP" sz="2800" dirty="0" smtClean="0">
                <a:latin typeface="School PMSP Block W" pitchFamily="2" charset="0"/>
              </a:rPr>
              <a:t>	A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latin typeface="School PMSP Block W" pitchFamily="2" charset="0"/>
              </a:rPr>
              <a:t>	Y	P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/>
            </a:r>
            <a:b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</a:b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E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latin typeface="School PMSP Block W" pitchFamily="2" charset="0"/>
              </a:rPr>
              <a:t>	H	</a:t>
            </a:r>
            <a:r>
              <a:rPr lang="en-US" altLang="ja-JP" sz="2800" dirty="0"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endParaRPr kumimoji="1" lang="en-US" altLang="ja-JP" sz="2800" dirty="0" smtClean="0">
              <a:solidFill>
                <a:srgbClr val="FF0000"/>
              </a:solidFill>
              <a:latin typeface="School PMSP Block W" pitchFamily="2" charset="0"/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M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U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N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lang="en-US" altLang="ja-JP" sz="2800" dirty="0" smtClean="0">
                <a:latin typeface="School PMSP Block W" pitchFamily="2" charset="0"/>
              </a:rPr>
              <a:t>	E	</a:t>
            </a:r>
            <a:r>
              <a:rPr lang="en-US" altLang="ja-JP" sz="2800" dirty="0">
                <a:latin typeface="School PMSP Block W" pitchFamily="2" charset="0"/>
              </a:rPr>
              <a:t>E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W</a:t>
            </a:r>
            <a:endParaRPr lang="en-US" altLang="ja-JP" sz="2800" dirty="0" smtClean="0">
              <a:solidFill>
                <a:srgbClr val="FF0000"/>
              </a:solidFill>
              <a:latin typeface="School PMSP Block W" pitchFamily="2" charset="0"/>
            </a:endParaRPr>
          </a:p>
          <a:p>
            <a:r>
              <a:rPr lang="en-US" altLang="ja-JP" sz="2800" dirty="0" smtClean="0">
                <a:latin typeface="School PMSP Block W" pitchFamily="2" charset="0"/>
              </a:rPr>
              <a:t>O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lang="en-US" altLang="ja-JP" sz="2800" dirty="0" smtClean="0">
                <a:latin typeface="School PMSP Block W" pitchFamily="2" charset="0"/>
              </a:rPr>
              <a:t>	R	E	I</a:t>
            </a:r>
            <a:r>
              <a:rPr kumimoji="1" lang="en-US" altLang="ja-JP" sz="2800" dirty="0" smtClean="0"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M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K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Y</a:t>
            </a:r>
            <a:r>
              <a:rPr kumimoji="1" lang="en-US" altLang="ja-JP" sz="2800" dirty="0" smtClean="0">
                <a:latin typeface="School PMSP Block W" pitchFamily="2" charset="0"/>
              </a:rPr>
              <a:t>	E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G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lang="en-US" altLang="ja-JP" sz="2800" dirty="0" smtClean="0">
                <a:latin typeface="School PMSP Block W" pitchFamily="2" charset="0"/>
              </a:rPr>
              <a:t>	M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S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P</a:t>
            </a:r>
            <a:r>
              <a:rPr lang="en-US" altLang="ja-JP" sz="2800" dirty="0" smtClean="0">
                <a:latin typeface="School PMSP Block W" pitchFamily="2" charset="0"/>
              </a:rPr>
              <a:t>	</a:t>
            </a:r>
            <a:r>
              <a:rPr lang="en-US" altLang="ja-JP" sz="2800" dirty="0"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/>
            </a:r>
            <a:br>
              <a:rPr lang="en-US" altLang="ja-JP" sz="2800" dirty="0" smtClean="0">
                <a:latin typeface="School PMSP Block W" pitchFamily="2" charset="0"/>
              </a:rPr>
            </a:br>
            <a:r>
              <a:rPr lang="en-US" altLang="ja-JP" sz="2800" dirty="0" smtClean="0">
                <a:latin typeface="School PMSP Block W" pitchFamily="2" charset="0"/>
              </a:rPr>
              <a:t>L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T</a:t>
            </a:r>
            <a:r>
              <a:rPr lang="en-US" altLang="ja-JP" sz="2800" dirty="0" smtClean="0">
                <a:latin typeface="School PMSP Block W" pitchFamily="2" charset="0"/>
              </a:rPr>
              <a:t>	E	Y	B</a:t>
            </a:r>
            <a:r>
              <a:rPr lang="en-US" altLang="ja-JP" sz="2800" dirty="0"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H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lang="en-US" altLang="ja-JP" sz="2800" dirty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C 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K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E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N</a:t>
            </a:r>
            <a:endParaRPr lang="en-US" altLang="ja-JP" sz="2800" dirty="0">
              <a:solidFill>
                <a:srgbClr val="FF0000"/>
              </a:solidFill>
              <a:latin typeface="School PMSP Block W" pitchFamily="2" charset="0"/>
            </a:endParaRPr>
          </a:p>
          <a:p>
            <a:r>
              <a:rPr kumimoji="1" lang="en-US" altLang="ja-JP" sz="2800" dirty="0" smtClean="0">
                <a:latin typeface="School PMSP Block W" pitchFamily="2" charset="0"/>
              </a:rPr>
              <a:t>E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W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I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L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D 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B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O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A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	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School PMSP Block W" pitchFamily="2" charset="0"/>
              </a:rPr>
              <a:t>R</a:t>
            </a:r>
            <a:r>
              <a:rPr kumimoji="1" lang="en-US" altLang="ja-JP" sz="2800" dirty="0" smtClean="0">
                <a:latin typeface="School PMSP Block W" pitchFamily="2" charset="0"/>
              </a:rPr>
              <a:t>	M	T	P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444" y="117814"/>
            <a:ext cx="119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School PMSP Block W" pitchFamily="2" charset="0"/>
              </a:rPr>
              <a:t>WORD SEARCH</a:t>
            </a:r>
            <a:endParaRPr kumimoji="1" lang="ja-JP" altLang="en-US" sz="2800" dirty="0">
              <a:latin typeface="School PMSP Block W" pitchFamily="2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4" y="5421801"/>
            <a:ext cx="1277096" cy="10791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54" y="4193389"/>
            <a:ext cx="842412" cy="84241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58" y="4004830"/>
            <a:ext cx="1079146" cy="107914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432" y="5341602"/>
            <a:ext cx="923496" cy="101205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612" y="4224193"/>
            <a:ext cx="1074717" cy="87081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768" y="4094267"/>
            <a:ext cx="971509" cy="97150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352" y="3867549"/>
            <a:ext cx="1370351" cy="123312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073" y="4253429"/>
            <a:ext cx="1074550" cy="81234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181" y="5421801"/>
            <a:ext cx="837155" cy="982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78" y="5387996"/>
            <a:ext cx="1115868" cy="1064267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93" y="5365593"/>
            <a:ext cx="1048973" cy="104897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03" y="5321082"/>
            <a:ext cx="1534102" cy="1226885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575482" y="793436"/>
            <a:ext cx="5324976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楕円 24"/>
          <p:cNvSpPr/>
          <p:nvPr/>
        </p:nvSpPr>
        <p:spPr>
          <a:xfrm>
            <a:off x="2267456" y="1714645"/>
            <a:ext cx="4530508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楕円 25"/>
          <p:cNvSpPr/>
          <p:nvPr/>
        </p:nvSpPr>
        <p:spPr>
          <a:xfrm>
            <a:off x="3258546" y="1280214"/>
            <a:ext cx="4573890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楕円 26"/>
          <p:cNvSpPr/>
          <p:nvPr/>
        </p:nvSpPr>
        <p:spPr>
          <a:xfrm>
            <a:off x="575482" y="2503334"/>
            <a:ext cx="4679795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楕円 27"/>
          <p:cNvSpPr/>
          <p:nvPr/>
        </p:nvSpPr>
        <p:spPr>
          <a:xfrm>
            <a:off x="1333731" y="3375388"/>
            <a:ext cx="7274560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楕円 28"/>
          <p:cNvSpPr/>
          <p:nvPr/>
        </p:nvSpPr>
        <p:spPr>
          <a:xfrm>
            <a:off x="5137096" y="2942145"/>
            <a:ext cx="6666543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楕円 29"/>
          <p:cNvSpPr/>
          <p:nvPr/>
        </p:nvSpPr>
        <p:spPr>
          <a:xfrm>
            <a:off x="5068778" y="2112357"/>
            <a:ext cx="5324976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楕円 30"/>
          <p:cNvSpPr/>
          <p:nvPr/>
        </p:nvSpPr>
        <p:spPr>
          <a:xfrm>
            <a:off x="5947393" y="2504854"/>
            <a:ext cx="4886862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楕円 31"/>
          <p:cNvSpPr/>
          <p:nvPr/>
        </p:nvSpPr>
        <p:spPr>
          <a:xfrm rot="5400000">
            <a:off x="347639" y="1754619"/>
            <a:ext cx="2944434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楕円 32"/>
          <p:cNvSpPr/>
          <p:nvPr/>
        </p:nvSpPr>
        <p:spPr>
          <a:xfrm rot="5400000">
            <a:off x="41348" y="1222575"/>
            <a:ext cx="1769912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楕円 33"/>
          <p:cNvSpPr/>
          <p:nvPr/>
        </p:nvSpPr>
        <p:spPr>
          <a:xfrm rot="5400000">
            <a:off x="7032548" y="1710789"/>
            <a:ext cx="2362014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楕円 34"/>
          <p:cNvSpPr/>
          <p:nvPr/>
        </p:nvSpPr>
        <p:spPr>
          <a:xfrm rot="5400000">
            <a:off x="10366128" y="1222575"/>
            <a:ext cx="1285018" cy="56937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532</Words>
  <Application>Microsoft Office PowerPoint</Application>
  <PresentationFormat>ワイド画面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School PMSP Block W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高崎市</dc:creator>
  <cp:lastModifiedBy>高崎市</cp:lastModifiedBy>
  <cp:revision>9</cp:revision>
  <dcterms:created xsi:type="dcterms:W3CDTF">2022-10-19T02:57:49Z</dcterms:created>
  <dcterms:modified xsi:type="dcterms:W3CDTF">2023-03-13T05:56:45Z</dcterms:modified>
</cp:coreProperties>
</file>