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5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4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49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7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65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9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60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1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6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E4FE-24BF-4482-9C19-FEC13A63D078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B79C-92DA-41B9-9B21-B16645F56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86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t">
            <a:extLst>
              <a:ext uri="{FF2B5EF4-FFF2-40B4-BE49-F238E27FC236}">
                <a16:creationId xmlns:a16="http://schemas.microsoft.com/office/drawing/2014/main" id="{96FFD2EE-AB05-4134-A49C-74E9C254380C}"/>
              </a:ext>
            </a:extLst>
          </p:cNvPr>
          <p:cNvSpPr/>
          <p:nvPr/>
        </p:nvSpPr>
        <p:spPr>
          <a:xfrm>
            <a:off x="5022480" y="4754516"/>
            <a:ext cx="2242457" cy="9470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/>
              <a:t>START</a:t>
            </a:r>
            <a:endParaRPr kumimoji="1" lang="ja-JP" altLang="en-US" sz="48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2876" cy="6858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2876" cy="6858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52" y="3276601"/>
            <a:ext cx="731135" cy="73113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970" y="3714750"/>
            <a:ext cx="2167480" cy="2326854"/>
          </a:xfrm>
          <a:prstGeom prst="rect">
            <a:avLst/>
          </a:prstGeom>
          <a:scene3d>
            <a:camera prst="orthographicFront">
              <a:rot lat="476755" lon="17776944" rev="19992443"/>
            </a:camera>
            <a:lightRig rig="threePt" dir="t"/>
          </a:scene3d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6694" y="3754227"/>
            <a:ext cx="2291305" cy="2459784"/>
          </a:xfrm>
          <a:prstGeom prst="rect">
            <a:avLst/>
          </a:prstGeom>
          <a:scene3d>
            <a:camera prst="orthographicFront">
              <a:rot lat="476755" lon="17776944" rev="1992444"/>
            </a:camera>
            <a:lightRig rig="threePt" dir="t"/>
          </a:scene3d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2115877-5A19-402A-A26C-25F1C87576DA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0:30</a:t>
            </a:r>
            <a:endParaRPr kumimoji="1" lang="ja-JP" altLang="en-US" sz="5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6B4894-A905-4821-ADF8-B50EA0CD57B6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0:29</a:t>
            </a:r>
            <a:endParaRPr kumimoji="1" lang="ja-JP" altLang="en-US" sz="54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15A0BE-FF80-44F1-9B06-E6C6C3092FF0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0:28</a:t>
            </a:r>
            <a:endParaRPr kumimoji="1" lang="ja-JP" altLang="en-US" sz="5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784344-22AD-49B4-A2B8-45979FC940F3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0:27</a:t>
            </a:r>
            <a:endParaRPr kumimoji="1" lang="ja-JP" altLang="en-US" sz="5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CD91028-ED32-4F97-B5E6-4FE706FECE0F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0:26</a:t>
            </a:r>
            <a:endParaRPr kumimoji="1" lang="ja-JP" altLang="en-US" sz="54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4ABC91-9F59-4ABE-A159-C8A888BA72E7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0:25</a:t>
            </a:r>
            <a:endParaRPr kumimoji="1" lang="ja-JP" altLang="en-US" sz="54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CAB00F8-12DB-4EE8-BB37-7E406AC6906B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0:24</a:t>
            </a:r>
            <a:endParaRPr kumimoji="1" lang="ja-JP" altLang="en-US" sz="54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B6A6C50-CE62-4D46-BD05-63184DAA8E9F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0:23</a:t>
            </a:r>
            <a:endParaRPr kumimoji="1" lang="ja-JP" altLang="en-US" sz="5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BCC76C3-BB6C-475D-82E8-60D6C5115E2F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0:22</a:t>
            </a:r>
            <a:endParaRPr kumimoji="1" lang="ja-JP" altLang="en-US" sz="54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9CA66DB-22B7-4044-BD8E-4A6C3B8B0BCA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0:21</a:t>
            </a:r>
            <a:endParaRPr kumimoji="1" lang="ja-JP" altLang="en-US" sz="5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339EB5D-A403-472E-A512-B176725E9BBF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0:20</a:t>
            </a:r>
            <a:endParaRPr kumimoji="1" lang="ja-JP" altLang="en-US" sz="54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32BD4C4-8B7C-457D-920D-651F7C426B67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0:19</a:t>
            </a:r>
            <a:endParaRPr kumimoji="1" lang="ja-JP" altLang="en-US" sz="54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C50AE1A-0186-4C20-AF5F-BCF44E8785C9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0:18</a:t>
            </a:r>
            <a:endParaRPr kumimoji="1" lang="ja-JP" altLang="en-US" sz="54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62B331C-ECF6-49EA-9084-BC914D77F10F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0:17</a:t>
            </a:r>
            <a:endParaRPr kumimoji="1" lang="ja-JP" altLang="en-US" sz="54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7A31245-4EA3-4A9A-AD87-A727C411AFB5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0:16</a:t>
            </a:r>
            <a:endParaRPr kumimoji="1" lang="ja-JP" altLang="en-US" sz="54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126E38F-732C-47DD-B6BF-C62D49CDDDDB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0:15</a:t>
            </a:r>
            <a:endParaRPr kumimoji="1" lang="ja-JP" altLang="en-US" sz="5400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01F1FBC-2A3A-419A-A22D-8A6CA6891594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0:14</a:t>
            </a:r>
            <a:endParaRPr kumimoji="1" lang="ja-JP" altLang="en-US" sz="54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2810FE0-3EBA-4C20-97CB-8AE8D598FB91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0:13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B93BC4C-EAA7-4963-8A1F-CCF07DB64DE2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0:12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9584847-2530-4B02-89E4-E095041D5817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0:11</a:t>
            </a:r>
            <a:endParaRPr kumimoji="1" lang="ja-JP" altLang="en-US" sz="5400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96F590A-319D-4797-8215-3BFF7D5186FC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0:10</a:t>
            </a:r>
            <a:endParaRPr kumimoji="1" lang="ja-JP" altLang="en-US" sz="5400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874427E-137B-4F01-AC3D-9B74284B848E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0:09</a:t>
            </a:r>
            <a:endParaRPr kumimoji="1" lang="ja-JP" altLang="en-US" sz="5400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57C42A7-827C-4822-98AA-2C8D844C77BC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0:08</a:t>
            </a:r>
            <a:endParaRPr kumimoji="1" lang="ja-JP" altLang="en-US" sz="54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3CA8CC2-DF6A-4CE4-AD95-DA5D36D4D8BB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0:07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6D17B20-9FC3-42EF-843A-7E79B9EB547A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0:06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1547D02-5AD4-422C-B371-3587E386CE99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0:05</a:t>
            </a:r>
            <a:endParaRPr kumimoji="1" lang="ja-JP" altLang="en-US" sz="5400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BA1566C-16B6-4464-8E42-DDD9299BAACC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0:04</a:t>
            </a:r>
            <a:endParaRPr kumimoji="1" lang="ja-JP" altLang="en-US" sz="5400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19B95C8-3944-4917-BE1E-F90BA27D5C46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0:03</a:t>
            </a:r>
            <a:endParaRPr kumimoji="1" lang="ja-JP" altLang="en-US" sz="54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749F0AF-1ED8-40F0-8624-C316B8CE0500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0:02</a:t>
            </a:r>
            <a:endParaRPr kumimoji="1" lang="ja-JP" altLang="en-US" sz="5400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64E09CA-A0D6-4029-9755-822EC0DE0BFA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0:01</a:t>
            </a:r>
            <a:endParaRPr kumimoji="1" lang="ja-JP" altLang="en-US" sz="54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151033F-BC40-48DF-B586-C7D65D4FB764}"/>
              </a:ext>
            </a:extLst>
          </p:cNvPr>
          <p:cNvSpPr/>
          <p:nvPr/>
        </p:nvSpPr>
        <p:spPr>
          <a:xfrm>
            <a:off x="5022481" y="4754517"/>
            <a:ext cx="2242457" cy="9470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0:00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7163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6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8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0.0737 -0.12199 " pathEditMode="relative" rAng="0" ptsTypes="AA">
                                      <p:cBhvr>
                                        <p:cTn id="103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5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"/>
                            </p:stCondLst>
                            <p:childTnLst>
                              <p:par>
                                <p:cTn id="10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 -0.12199 L -2.08333E-7 -2.59259E-6 " pathEditMode="relative" rAng="0" ptsTypes="AA">
                                      <p:cBhvr>
                                        <p:cTn id="10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5" y="608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484 -3.81639E-17 L -0.37708 -0.17454 C -0.34843 -0.21389 -0.30534 -0.23403 -0.26002 -0.23403 C -0.20846 -0.23403 -0.16718 -0.21389 -0.13841 -0.17454 L -2.5E-6 -3.81639E-17 " pathEditMode="relative" rAng="0" ptsTypes="AAAAA">
                                      <p:cBhvr>
                                        <p:cTn id="108" dur="5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2" y="-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0.11888 -0.15 " pathEditMode="relative" rAng="0" ptsTypes="AA">
                                      <p:cBhvr>
                                        <p:cTn id="11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"/>
                            </p:stCondLst>
                            <p:childTnLst>
                              <p:par>
                                <p:cTn id="1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88 -0.15 L 4.16667E-7 -3.7037E-7 " pathEditMode="relative" rAng="0" ptsTypes="AA">
                                      <p:cBhvr>
                                        <p:cTn id="11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1" y="75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484 -1.11111E-6 L -0.37695 -0.22523 C -0.34818 -0.27616 -0.30508 -0.30301 -0.25977 -0.30301 C -0.20807 -0.30301 -0.16693 -0.27616 -0.13815 -0.22523 L 0.00013 -1.11111E-6 " pathEditMode="relative" rAng="0" ptsTypes="AAAAA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2" y="-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3502FEFDAA6498B1166D4E3516AE0" ma:contentTypeVersion="6" ma:contentTypeDescription="新しいドキュメントを作成します。" ma:contentTypeScope="" ma:versionID="4e5140354759560fdf4ce06e6e2116b8">
  <xsd:schema xmlns:xsd="http://www.w3.org/2001/XMLSchema" xmlns:xs="http://www.w3.org/2001/XMLSchema" xmlns:p="http://schemas.microsoft.com/office/2006/metadata/properties" xmlns:ns2="f74623f4-6686-473c-a25c-bd7bea1782b3" targetNamespace="http://schemas.microsoft.com/office/2006/metadata/properties" ma:root="true" ma:fieldsID="3387931de58b31dff60d3d88db8a1933" ns2:_="">
    <xsd:import namespace="f74623f4-6686-473c-a25c-bd7bea1782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623f4-6686-473c-a25c-bd7bea178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6B1DE9-99EE-4578-BE3E-C12B7C4A377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8C8205-A485-4BED-8906-E56DB87D0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DDF28A-345B-4880-B2C5-14524B827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623f4-6686-473c-a25c-bd7bea1782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Aurelio Hiroshi Mizukami</cp:lastModifiedBy>
  <cp:revision>11</cp:revision>
  <dcterms:created xsi:type="dcterms:W3CDTF">2021-11-12T05:52:43Z</dcterms:created>
  <dcterms:modified xsi:type="dcterms:W3CDTF">2023-11-29T02:24:41Z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0x010100D093502FEFDAA6498B1166D4E3516AE0</vt:lpwstr>
  </property>
</Properties>
</file>