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3726-4457-459C-AACA-019270C519C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29AF-5493-42C2-9F14-FAD23CE5E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39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3726-4457-459C-AACA-019270C519C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29AF-5493-42C2-9F14-FAD23CE5E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75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3726-4457-459C-AACA-019270C519C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29AF-5493-42C2-9F14-FAD23CE5E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35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3726-4457-459C-AACA-019270C519C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29AF-5493-42C2-9F14-FAD23CE5E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88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3726-4457-459C-AACA-019270C519C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29AF-5493-42C2-9F14-FAD23CE5E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68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3726-4457-459C-AACA-019270C519C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29AF-5493-42C2-9F14-FAD23CE5E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44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3726-4457-459C-AACA-019270C519C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29AF-5493-42C2-9F14-FAD23CE5E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80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3726-4457-459C-AACA-019270C519C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29AF-5493-42C2-9F14-FAD23CE5E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2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3726-4457-459C-AACA-019270C519C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29AF-5493-42C2-9F14-FAD23CE5E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38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3726-4457-459C-AACA-019270C519C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29AF-5493-42C2-9F14-FAD23CE5E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06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3726-4457-459C-AACA-019270C519C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29AF-5493-42C2-9F14-FAD23CE5E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18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43726-4457-459C-AACA-019270C519C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929AF-5493-42C2-9F14-FAD23CE5E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30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49" y="3836987"/>
            <a:ext cx="11668125" cy="1325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ja-JP" dirty="0" smtClean="0">
                <a:latin typeface="Comic Sans MS" panose="030F0702030302020204" pitchFamily="66" charset="0"/>
              </a:rPr>
              <a:t>Waiter: Here’s our menu for today.</a:t>
            </a:r>
            <a:br>
              <a:rPr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Customer 1:</a:t>
            </a:r>
            <a:r>
              <a:rPr lang="en-US" altLang="ja-JP" dirty="0" smtClean="0">
                <a:latin typeface="Comic Sans MS" panose="030F0702030302020204" pitchFamily="66" charset="0"/>
              </a:rPr>
              <a:t> I’d like (</a:t>
            </a:r>
            <a:r>
              <a:rPr lang="en-US" altLang="ja-JP" dirty="0" err="1" smtClean="0">
                <a:latin typeface="Comic Sans MS" panose="030F0702030302020204" pitchFamily="66" charset="0"/>
              </a:rPr>
              <a:t>sisig</a:t>
            </a:r>
            <a:r>
              <a:rPr lang="en-US" altLang="ja-JP" dirty="0" smtClean="0">
                <a:latin typeface="Comic Sans MS" panose="030F0702030302020204" pitchFamily="66" charset="0"/>
              </a:rPr>
              <a:t>). How about you?</a:t>
            </a:r>
            <a:br>
              <a:rPr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Customer 2:</a:t>
            </a:r>
            <a:r>
              <a:rPr lang="en-US" altLang="ja-JP" dirty="0" smtClean="0">
                <a:latin typeface="Comic Sans MS" panose="030F0702030302020204" pitchFamily="66" charset="0"/>
              </a:rPr>
              <a:t> I’d like (chicken adobo). </a:t>
            </a:r>
            <a:br>
              <a:rPr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 smtClean="0">
                <a:latin typeface="Comic Sans MS" panose="030F0702030302020204" pitchFamily="66" charset="0"/>
              </a:rPr>
              <a:t>Waiter: Would you like some desserts?</a:t>
            </a:r>
            <a:br>
              <a:rPr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Customer 1:</a:t>
            </a:r>
            <a:r>
              <a:rPr lang="en-US" altLang="ja-JP" dirty="0" smtClean="0">
                <a:latin typeface="Comic Sans MS" panose="030F0702030302020204" pitchFamily="66" charset="0"/>
              </a:rPr>
              <a:t> (Halo-halo), please.</a:t>
            </a:r>
            <a:br>
              <a:rPr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Customer 2:</a:t>
            </a:r>
            <a:r>
              <a:rPr lang="en-US" altLang="ja-JP" dirty="0" smtClean="0">
                <a:latin typeface="Comic Sans MS" panose="030F0702030302020204" pitchFamily="66" charset="0"/>
              </a:rPr>
              <a:t> No, thank you.</a:t>
            </a:r>
            <a:br>
              <a:rPr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 smtClean="0">
                <a:latin typeface="Comic Sans MS" panose="030F0702030302020204" pitchFamily="66" charset="0"/>
              </a:rPr>
              <a:t>Waiter: How about drinks?</a:t>
            </a:r>
            <a:br>
              <a:rPr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Customer 1:</a:t>
            </a:r>
            <a:r>
              <a:rPr lang="en-US" altLang="ja-JP" dirty="0" smtClean="0">
                <a:latin typeface="Comic Sans MS" panose="030F0702030302020204" pitchFamily="66" charset="0"/>
              </a:rPr>
              <a:t> (Sago </a:t>
            </a:r>
            <a:r>
              <a:rPr lang="en-US" altLang="ja-JP" dirty="0" err="1" smtClean="0">
                <a:latin typeface="Comic Sans MS" panose="030F0702030302020204" pitchFamily="66" charset="0"/>
              </a:rPr>
              <a:t>gulaman</a:t>
            </a:r>
            <a:r>
              <a:rPr lang="en-US" altLang="ja-JP" dirty="0" smtClean="0">
                <a:latin typeface="Comic Sans MS" panose="030F0702030302020204" pitchFamily="66" charset="0"/>
              </a:rPr>
              <a:t>), please.</a:t>
            </a:r>
            <a:br>
              <a:rPr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Customer 2:</a:t>
            </a:r>
            <a:r>
              <a:rPr lang="en-US" altLang="ja-JP" dirty="0" smtClean="0">
                <a:latin typeface="Comic Sans MS" panose="030F0702030302020204" pitchFamily="66" charset="0"/>
              </a:rPr>
              <a:t> Me too, please.</a:t>
            </a:r>
            <a:br>
              <a:rPr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 smtClean="0">
                <a:latin typeface="Comic Sans MS" panose="030F0702030302020204" pitchFamily="66" charset="0"/>
              </a:rPr>
              <a:t/>
            </a:r>
            <a:br>
              <a:rPr lang="en-US" altLang="ja-JP" dirty="0" smtClean="0">
                <a:latin typeface="Comic Sans MS" panose="030F0702030302020204" pitchFamily="66" charset="0"/>
              </a:rPr>
            </a:br>
            <a:r>
              <a:rPr lang="en-US" altLang="ja-JP" dirty="0" smtClean="0">
                <a:latin typeface="Comic Sans MS" panose="030F0702030302020204" pitchFamily="66" charset="0"/>
              </a:rPr>
              <a:t/>
            </a:r>
            <a:br>
              <a:rPr lang="en-US" altLang="ja-JP" dirty="0" smtClean="0">
                <a:latin typeface="Comic Sans MS" panose="030F0702030302020204" pitchFamily="66" charset="0"/>
              </a:rPr>
            </a:br>
            <a:endParaRPr kumimoji="1" lang="ja-JP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47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7" y="2636838"/>
            <a:ext cx="10515600" cy="1325563"/>
          </a:xfrm>
        </p:spPr>
        <p:txBody>
          <a:bodyPr>
            <a:noAutofit/>
          </a:bodyPr>
          <a:lstStyle/>
          <a:p>
            <a:r>
              <a:rPr lang="en-US" altLang="ja-JP" sz="4800" dirty="0">
                <a:latin typeface="Comic Sans MS" panose="030F0702030302020204" pitchFamily="66" charset="0"/>
              </a:rPr>
              <a:t>Waiter: Okay, one </a:t>
            </a:r>
            <a:r>
              <a:rPr lang="en-US" altLang="ja-JP" sz="4800" dirty="0" err="1">
                <a:latin typeface="Comic Sans MS" panose="030F0702030302020204" pitchFamily="66" charset="0"/>
              </a:rPr>
              <a:t>sisig</a:t>
            </a:r>
            <a:r>
              <a:rPr lang="en-US" altLang="ja-JP" sz="4800" dirty="0">
                <a:latin typeface="Comic Sans MS" panose="030F0702030302020204" pitchFamily="66" charset="0"/>
              </a:rPr>
              <a:t>, one chicken adobo, one halo-halo, 2 sago </a:t>
            </a:r>
            <a:r>
              <a:rPr lang="en-US" altLang="ja-JP" sz="4800" dirty="0" err="1">
                <a:latin typeface="Comic Sans MS" panose="030F0702030302020204" pitchFamily="66" charset="0"/>
              </a:rPr>
              <a:t>gulaman</a:t>
            </a:r>
            <a:r>
              <a:rPr lang="en-US" altLang="ja-JP" sz="4800" dirty="0">
                <a:latin typeface="Comic Sans MS" panose="030F0702030302020204" pitchFamily="66" charset="0"/>
              </a:rPr>
              <a:t>, is that right?</a:t>
            </a:r>
            <a:br>
              <a:rPr lang="en-US" altLang="ja-JP" sz="4800" dirty="0">
                <a:latin typeface="Comic Sans MS" panose="030F0702030302020204" pitchFamily="66" charset="0"/>
              </a:rPr>
            </a:br>
            <a:r>
              <a:rPr lang="en-US" altLang="ja-JP" sz="4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Customer 1&amp;</a:t>
            </a:r>
            <a:r>
              <a:rPr lang="en-US" altLang="ja-JP" sz="48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US" altLang="ja-JP" sz="4800" dirty="0" smtClean="0">
                <a:latin typeface="Comic Sans MS" panose="030F0702030302020204" pitchFamily="66" charset="0"/>
              </a:rPr>
              <a:t>: </a:t>
            </a:r>
            <a:r>
              <a:rPr lang="en-US" altLang="ja-JP" sz="4800" dirty="0">
                <a:latin typeface="Comic Sans MS" panose="030F0702030302020204" pitchFamily="66" charset="0"/>
              </a:rPr>
              <a:t>Yes.</a:t>
            </a:r>
            <a:br>
              <a:rPr lang="en-US" altLang="ja-JP" sz="4800" dirty="0">
                <a:latin typeface="Comic Sans MS" panose="030F0702030302020204" pitchFamily="66" charset="0"/>
              </a:rPr>
            </a:br>
            <a:r>
              <a:rPr lang="en-US" altLang="ja-JP" sz="4800" dirty="0">
                <a:latin typeface="Comic Sans MS" panose="030F0702030302020204" pitchFamily="66" charset="0"/>
              </a:rPr>
              <a:t>Waiter: Okay, I’ll be back with your orders</a:t>
            </a:r>
            <a:r>
              <a:rPr lang="en-US" altLang="ja-JP" sz="4800" dirty="0" smtClean="0">
                <a:latin typeface="Comic Sans MS" panose="030F0702030302020204" pitchFamily="66" charset="0"/>
              </a:rPr>
              <a:t>.</a:t>
            </a:r>
            <a:br>
              <a:rPr lang="en-US" altLang="ja-JP" sz="4800" dirty="0" smtClean="0">
                <a:latin typeface="Comic Sans MS" panose="030F0702030302020204" pitchFamily="66" charset="0"/>
              </a:rPr>
            </a:br>
            <a:r>
              <a:rPr lang="en-US" altLang="ja-JP" sz="4800" dirty="0">
                <a:solidFill>
                  <a:srgbClr val="0070C0"/>
                </a:solidFill>
                <a:latin typeface="Comic Sans MS" panose="030F0702030302020204" pitchFamily="66" charset="0"/>
              </a:rPr>
              <a:t>Customer 1&amp;</a:t>
            </a:r>
            <a:r>
              <a:rPr lang="en-US" altLang="ja-JP" sz="4800" dirty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US" altLang="ja-JP" sz="4800" dirty="0" smtClean="0">
                <a:latin typeface="Comic Sans MS" panose="030F0702030302020204" pitchFamily="66" charset="0"/>
              </a:rPr>
              <a:t>: Thank you.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44345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ワイド画面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Comic Sans MS</vt:lpstr>
      <vt:lpstr>Office テーマ</vt:lpstr>
      <vt:lpstr>Waiter: Here’s our menu for today. Customer 1: I’d like (sisig). How about you? Customer 2: I’d like (chicken adobo).  Waiter: Would you like some desserts? Customer 1: (Halo-halo), please. Customer 2: No, thank you. Waiter: How about drinks? Customer 1: (Sago gulaman), please. Customer 2: Me too, please.   </vt:lpstr>
      <vt:lpstr>Waiter: Okay, one sisig, one chicken adobo, one halo-halo, 2 sago gulaman, is that right? Customer 1&amp;2: Yes. Waiter: Okay, I’ll be back with your orders. Customer 1&amp;2: 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Waiter: Here’s our menu for today. Customer 1: I’d like (sisig). How about you? Customer 2: I’d like (chicken adobo).  Waiter: Would you like some desserts? Customer 1: (Halo-halo), please. Customer 2: No, thank you. Waiter: How about drinks? Customer 1: (Sago gulaman), please. Customer 2: Me too, please.   </dc:title>
  <dc:creator>teacher</dc:creator>
  <cp:lastModifiedBy>teacher</cp:lastModifiedBy>
  <cp:revision>1</cp:revision>
  <dcterms:created xsi:type="dcterms:W3CDTF">2022-12-14T03:36:41Z</dcterms:created>
  <dcterms:modified xsi:type="dcterms:W3CDTF">2022-12-14T03:37:03Z</dcterms:modified>
</cp:coreProperties>
</file>