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Comfortaa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B9C5FC-EE5E-42B3-96FC-E3066AC595B6}">
  <a:tblStyle styleId="{F2B9C5FC-EE5E-42B3-96FC-E3066AC595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Comfortaa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4782abab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04782abab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4782abab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04782abab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97e1da5d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897e1da5d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04782abab1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04782abab1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0474bbcd6a_1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0474bbcd6a_1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897e1da5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897e1da5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474bbcd6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474bbcd6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04782abab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04782abab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897e1da5d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897e1da5d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897e1da5d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897e1da5d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4782abab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4782abab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04782abab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04782abab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318875"/>
            <a:ext cx="9171600" cy="4478100"/>
          </a:xfrm>
          <a:prstGeom prst="rect">
            <a:avLst/>
          </a:prstGeom>
          <a:solidFill>
            <a:srgbClr val="38761D">
              <a:alpha val="6706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8-Ball</a:t>
            </a:r>
            <a:endParaRPr b="1" sz="9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9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Present Perfect</a:t>
            </a:r>
            <a:endParaRPr b="1" sz="89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(3rd Grade)</a:t>
            </a:r>
            <a:endParaRPr b="1" sz="9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Google Shape;128;p22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30" name="Google Shape;130;p22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Time up, teacher check!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31" name="Google Shape;131;p22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32" name="Google Shape;132;p22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3" name="Google Shape;133;p22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34" name="Google Shape;134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2075" y="154225"/>
            <a:ext cx="3151903" cy="330907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Google Shape;139;p23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40" name="Google Shape;140;p23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Next round, change writer!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4668025" y="606550"/>
            <a:ext cx="4010400" cy="19653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2" name="Google Shape;142;p23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43" name="Google Shape;143;p23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4" name="Google Shape;144;p23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Google Shape;149;p24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50" name="Google Shape;150;p24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New 動詞！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1" name="Google Shape;151;p24"/>
          <p:cNvSpPr/>
          <p:nvPr/>
        </p:nvSpPr>
        <p:spPr>
          <a:xfrm>
            <a:off x="4668025" y="606550"/>
            <a:ext cx="4010400" cy="19653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24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53" name="Google Shape;153;p24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55" name="Google Shape;15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9575" y="370351"/>
            <a:ext cx="3088450" cy="28710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Google Shape;160;p25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1" name="Google Shape;161;p25"/>
          <p:cNvSpPr/>
          <p:nvPr/>
        </p:nvSpPr>
        <p:spPr>
          <a:xfrm>
            <a:off x="4668025" y="606550"/>
            <a:ext cx="4010400" cy="19653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2" name="Google Shape;162;p25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63" name="Google Shape;163;p25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4" name="Google Shape;164;p25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65" name="Google Shape;165;p25"/>
          <p:cNvSpPr/>
          <p:nvPr/>
        </p:nvSpPr>
        <p:spPr>
          <a:xfrm>
            <a:off x="0" y="318875"/>
            <a:ext cx="9171600" cy="4478100"/>
          </a:xfrm>
          <a:prstGeom prst="rect">
            <a:avLst/>
          </a:prstGeom>
          <a:solidFill>
            <a:srgbClr val="A4C2F4">
              <a:alpha val="5774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Lets try!</a:t>
            </a:r>
            <a:endParaRPr b="1" sz="9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4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60" name="Google Shape;60;p14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Choose a writer!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Google Shape;65;p15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66" name="Google Shape;66;p15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Round 1!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658375" y="589800"/>
            <a:ext cx="4009500" cy="19821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6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73" name="Google Shape;73;p16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Mr Jay chooses a 動詞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9575" y="370351"/>
            <a:ext cx="3088450" cy="28710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2575" y="729946"/>
            <a:ext cx="3256025" cy="2361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7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1" name="Google Shape;81;p17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Write 原形 and </a:t>
            </a: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過去分詞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Google Shape;87;p18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88" name="Google Shape;88;p18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Write 原形 and </a:t>
            </a: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過去分詞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grpSp>
        <p:nvGrpSpPr>
          <p:cNvPr id="90" name="Google Shape;90;p18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91" name="Google Shape;91;p18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2" name="Google Shape;92;p18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9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8" name="Google Shape;98;p19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Make many 現在完了 sentences!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grpSp>
        <p:nvGrpSpPr>
          <p:cNvPr id="100" name="Google Shape;100;p19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01" name="Google Shape;101;p19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2" name="Google Shape;102;p19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Google Shape;107;p20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08" name="Google Shape;108;p20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Make many </a:t>
            </a: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現在完了</a:t>
            </a: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 sentences!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grpSp>
        <p:nvGrpSpPr>
          <p:cNvPr id="110" name="Google Shape;110;p20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11" name="Google Shape;111;p20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2" name="Google Shape;112;p20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21"/>
          <p:cNvGraphicFramePr/>
          <p:nvPr/>
        </p:nvGraphicFramePr>
        <p:xfrm>
          <a:off x="657600" y="60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{F2B9C5FC-EE5E-42B3-96FC-E3066AC595B6}</a:tableStyleId>
              </a:tblPr>
              <a:tblGrid>
                <a:gridCol w="4010425"/>
                <a:gridCol w="4010425"/>
              </a:tblGrid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原形：　　　過去分詞：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Mr. Jay has eaten pizza.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She has eaten sushi.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I have eaten takoyaki.</a:t>
                      </a:r>
                      <a:endParaRPr sz="2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/>
                        <a:t>Momo has eaten toppoki.</a:t>
                      </a:r>
                      <a:endParaRPr sz="21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99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100">
                          <a:solidFill>
                            <a:schemeClr val="dk1"/>
                          </a:solidFill>
                        </a:rPr>
                        <a:t>原形：　　　過去分詞：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sng"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375" y="0"/>
            <a:ext cx="1531625" cy="111075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119" name="Google Shape;119;p21"/>
          <p:cNvSpPr/>
          <p:nvPr/>
        </p:nvSpPr>
        <p:spPr>
          <a:xfrm>
            <a:off x="0" y="3463300"/>
            <a:ext cx="9144000" cy="1680300"/>
          </a:xfrm>
          <a:prstGeom prst="rect">
            <a:avLst/>
          </a:prstGeom>
          <a:solidFill>
            <a:srgbClr val="666666">
              <a:alpha val="53570"/>
            </a:srgbClr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You have 3 minutes!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20" name="Google Shape;120;p21"/>
          <p:cNvGrpSpPr/>
          <p:nvPr/>
        </p:nvGrpSpPr>
        <p:grpSpPr>
          <a:xfrm>
            <a:off x="1426450" y="609450"/>
            <a:ext cx="3241725" cy="425100"/>
            <a:chOff x="1426450" y="609450"/>
            <a:chExt cx="3241725" cy="425100"/>
          </a:xfrm>
        </p:grpSpPr>
        <p:sp>
          <p:nvSpPr>
            <p:cNvPr id="121" name="Google Shape;121;p21"/>
            <p:cNvSpPr/>
            <p:nvPr/>
          </p:nvSpPr>
          <p:spPr>
            <a:xfrm>
              <a:off x="1426450" y="609450"/>
              <a:ext cx="836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2" name="Google Shape;122;p21"/>
            <p:cNvSpPr/>
            <p:nvPr/>
          </p:nvSpPr>
          <p:spPr>
            <a:xfrm>
              <a:off x="3459475" y="609450"/>
              <a:ext cx="1208700" cy="42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500">
                  <a:solidFill>
                    <a:srgbClr val="FF0000"/>
                  </a:solidFill>
                  <a:latin typeface="Comfortaa"/>
                  <a:ea typeface="Comfortaa"/>
                  <a:cs typeface="Comfortaa"/>
                  <a:sym typeface="Comfortaa"/>
                </a:rPr>
                <a:t>eaten</a:t>
              </a:r>
              <a:endParaRPr b="1" sz="25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123" name="Google Shape;12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2075" y="154225"/>
            <a:ext cx="3151903" cy="330907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