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0" y="4130304"/>
            <a:ext cx="8915399" cy="125027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7200" b="1" dirty="0" smtClean="0"/>
              <a:t>MONA LISA CODE</a:t>
            </a:r>
            <a:endParaRPr kumimoji="1" lang="ja-JP" altLang="en-US" sz="7200" b="1" dirty="0"/>
          </a:p>
        </p:txBody>
      </p:sp>
      <p:pic>
        <p:nvPicPr>
          <p:cNvPr id="4" name="図プレースホルダ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2589209" y="275334"/>
            <a:ext cx="8915400" cy="3854970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2589209" y="5380575"/>
            <a:ext cx="8915400" cy="147742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Find the secret words hidden in the Mona Lisa!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3900" b="1" dirty="0" smtClean="0">
                <a:solidFill>
                  <a:srgbClr val="FF0000"/>
                </a:solidFill>
              </a:rPr>
              <a:t>when		</a:t>
            </a:r>
            <a:r>
              <a:rPr lang="en-US" altLang="ja-JP" sz="39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3900" dirty="0">
                <a:solidFill>
                  <a:schemeClr val="tx1"/>
                </a:solidFill>
              </a:rPr>
              <a:t>	</a:t>
            </a:r>
            <a:r>
              <a:rPr lang="en-US" altLang="ja-JP" sz="3900" dirty="0" smtClean="0">
                <a:solidFill>
                  <a:schemeClr val="tx1"/>
                </a:solidFill>
              </a:rPr>
              <a:t>	</a:t>
            </a:r>
            <a:r>
              <a:rPr lang="en-US" altLang="ja-JP" sz="3900" b="1" dirty="0" smtClean="0">
                <a:solidFill>
                  <a:srgbClr val="00B050"/>
                </a:solidFill>
              </a:rPr>
              <a:t>that</a:t>
            </a:r>
            <a:r>
              <a:rPr lang="en-US" altLang="ja-JP" sz="3900" dirty="0">
                <a:solidFill>
                  <a:schemeClr val="tx1"/>
                </a:solidFill>
              </a:rPr>
              <a:t>	</a:t>
            </a:r>
            <a:r>
              <a:rPr lang="en-US" altLang="ja-JP" sz="3900" dirty="0" smtClean="0">
                <a:solidFill>
                  <a:schemeClr val="tx1"/>
                </a:solidFill>
              </a:rPr>
              <a:t>	</a:t>
            </a:r>
            <a:r>
              <a:rPr lang="en-US" altLang="ja-JP" sz="3900" b="1" dirty="0" smtClean="0">
                <a:solidFill>
                  <a:srgbClr val="00B0F0"/>
                </a:solidFill>
              </a:rPr>
              <a:t>because</a:t>
            </a:r>
            <a:r>
              <a:rPr lang="en-US" altLang="ja-JP" sz="3900" dirty="0" smtClean="0">
                <a:solidFill>
                  <a:schemeClr val="tx1"/>
                </a:solidFill>
              </a:rPr>
              <a:t> </a:t>
            </a:r>
            <a:endParaRPr lang="ja-JP" altLang="en-US" sz="3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972491" y="1172030"/>
            <a:ext cx="9940834" cy="4836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 err="1">
                <a:solidFill>
                  <a:schemeClr val="tx1"/>
                </a:solidFill>
              </a:rPr>
              <a:t>Kaito</a:t>
            </a:r>
            <a:r>
              <a:rPr lang="en-US" altLang="ja-JP" sz="8800" b="1" dirty="0">
                <a:solidFill>
                  <a:schemeClr val="tx1"/>
                </a:solidFill>
              </a:rPr>
              <a:t> hopes </a:t>
            </a:r>
            <a:r>
              <a:rPr lang="en-US" altLang="ja-JP" sz="8800" b="1" u="sng" dirty="0" smtClean="0">
                <a:solidFill>
                  <a:srgbClr val="00B050"/>
                </a:solidFill>
              </a:rPr>
              <a:t>that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</a:t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dirty="0" smtClean="0">
                <a:solidFill>
                  <a:schemeClr val="tx1"/>
                </a:solidFill>
              </a:rPr>
              <a:t>it </a:t>
            </a:r>
            <a:r>
              <a:rPr lang="en-US" altLang="ja-JP" sz="8800" b="1" dirty="0">
                <a:solidFill>
                  <a:schemeClr val="tx1"/>
                </a:solidFill>
              </a:rPr>
              <a:t>will be </a:t>
            </a:r>
            <a:r>
              <a:rPr lang="en-US" altLang="ja-JP" sz="8800" b="1" i="1" dirty="0">
                <a:solidFill>
                  <a:schemeClr val="tx1"/>
                </a:solidFill>
              </a:rPr>
              <a:t>sunny</a:t>
            </a:r>
            <a:r>
              <a:rPr lang="en-US" altLang="ja-JP" sz="8800" b="1" dirty="0">
                <a:solidFill>
                  <a:schemeClr val="tx1"/>
                </a:solidFill>
              </a:rPr>
              <a:t> this weekend.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7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HOT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8, 15, 20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32061" y="349070"/>
            <a:ext cx="10742023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>
                <a:solidFill>
                  <a:schemeClr val="tx1"/>
                </a:solidFill>
              </a:rPr>
              <a:t>I opened the window </a:t>
            </a:r>
            <a:r>
              <a:rPr lang="en-US" altLang="ja-JP" sz="7200" b="1" dirty="0" smtClean="0">
                <a:solidFill>
                  <a:schemeClr val="tx1"/>
                </a:solidFill>
              </a:rPr>
              <a:t/>
            </a:r>
            <a:br>
              <a:rPr lang="en-US" altLang="ja-JP" sz="7200" b="1" dirty="0" smtClean="0">
                <a:solidFill>
                  <a:schemeClr val="tx1"/>
                </a:solidFill>
              </a:rPr>
            </a:br>
            <a:r>
              <a:rPr lang="en-US" altLang="ja-JP" sz="7200" b="1" dirty="0" smtClean="0">
                <a:solidFill>
                  <a:schemeClr val="tx1"/>
                </a:solidFill>
              </a:rPr>
              <a:t>_ _ _ _ _ _ _ </a:t>
            </a:r>
            <a:r>
              <a:rPr lang="en-US" altLang="ja-JP" sz="7200" b="1" dirty="0">
                <a:solidFill>
                  <a:schemeClr val="tx1"/>
                </a:solidFill>
              </a:rPr>
              <a:t>it was </a:t>
            </a:r>
            <a:r>
              <a:rPr lang="en-US" altLang="ja-JP" sz="7200" b="1" i="1" dirty="0">
                <a:solidFill>
                  <a:schemeClr val="tx1"/>
                </a:solidFill>
              </a:rPr>
              <a:t>hot</a:t>
            </a:r>
            <a:r>
              <a:rPr lang="en-US" altLang="ja-JP" sz="7200" b="1" dirty="0">
                <a:solidFill>
                  <a:schemeClr val="tx1"/>
                </a:solidFill>
              </a:rPr>
              <a:t>.</a:t>
            </a:r>
            <a:endParaRPr lang="ja-JP" altLang="en-US" sz="70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972491" y="1031966"/>
            <a:ext cx="9940834" cy="49769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chemeClr val="tx1"/>
                </a:solidFill>
              </a:rPr>
              <a:t>I opened the window </a:t>
            </a:r>
            <a:r>
              <a:rPr lang="en-US" altLang="ja-JP" sz="8800" b="1" dirty="0" smtClean="0">
                <a:solidFill>
                  <a:srgbClr val="00B0F0"/>
                </a:solidFill>
              </a:rPr>
              <a:t>because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it </a:t>
            </a:r>
            <a:r>
              <a:rPr lang="en-US" altLang="ja-JP" sz="8800" b="1" dirty="0">
                <a:solidFill>
                  <a:schemeClr val="tx1"/>
                </a:solidFill>
              </a:rPr>
              <a:t>was </a:t>
            </a:r>
            <a:r>
              <a:rPr lang="en-US" altLang="ja-JP" sz="8800" b="1" i="1" dirty="0">
                <a:solidFill>
                  <a:schemeClr val="tx1"/>
                </a:solidFill>
              </a:rPr>
              <a:t>hot</a:t>
            </a:r>
            <a:r>
              <a:rPr lang="en-US" altLang="ja-JP" sz="8800" b="1" dirty="0">
                <a:solidFill>
                  <a:schemeClr val="tx1"/>
                </a:solidFill>
              </a:rPr>
              <a:t>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BAG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3365" y="1110343"/>
            <a:ext cx="4369142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10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2, </a:t>
            </a:r>
            <a:r>
              <a:rPr lang="en-US" altLang="ja-JP" sz="100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r>
              <a:rPr lang="en-US" altLang="ja-JP" sz="10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, 7</a:t>
            </a:r>
            <a:endParaRPr kumimoji="1" lang="ja-JP" altLang="en-US" sz="10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84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223451" y="166190"/>
            <a:ext cx="9559246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>
                <a:solidFill>
                  <a:schemeClr val="tx1"/>
                </a:solidFill>
              </a:rPr>
              <a:t>I was very happy </a:t>
            </a:r>
            <a:r>
              <a:rPr lang="en-US" altLang="ja-JP" sz="7200" b="1" dirty="0" smtClean="0">
                <a:solidFill>
                  <a:schemeClr val="tx1"/>
                </a:solidFill>
              </a:rPr>
              <a:t/>
            </a:r>
            <a:br>
              <a:rPr lang="en-US" altLang="ja-JP" sz="7200" b="1" dirty="0" smtClean="0">
                <a:solidFill>
                  <a:schemeClr val="tx1"/>
                </a:solidFill>
              </a:rPr>
            </a:br>
            <a:r>
              <a:rPr lang="en-US" altLang="ja-JP" sz="7200" b="1" dirty="0" smtClean="0">
                <a:solidFill>
                  <a:schemeClr val="tx1"/>
                </a:solidFill>
              </a:rPr>
              <a:t>_ _ _ _ I </a:t>
            </a:r>
            <a:r>
              <a:rPr lang="en-US" altLang="ja-JP" sz="7200" b="1" dirty="0">
                <a:solidFill>
                  <a:schemeClr val="tx1"/>
                </a:solidFill>
              </a:rPr>
              <a:t>got this </a:t>
            </a:r>
            <a:r>
              <a:rPr lang="en-US" altLang="ja-JP" sz="7200" b="1" i="1" dirty="0">
                <a:solidFill>
                  <a:schemeClr val="tx1"/>
                </a:solidFill>
              </a:rPr>
              <a:t>bag</a:t>
            </a:r>
            <a:r>
              <a:rPr lang="en-US" altLang="ja-JP" sz="7200" b="1" dirty="0">
                <a:solidFill>
                  <a:schemeClr val="tx1"/>
                </a:solidFill>
              </a:rPr>
              <a:t>.</a:t>
            </a:r>
            <a:endParaRPr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100045" y="1511664"/>
            <a:ext cx="10774092" cy="2942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800" b="1" dirty="0">
                <a:solidFill>
                  <a:schemeClr val="tx1"/>
                </a:solidFill>
              </a:rPr>
              <a:t>I was very happy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/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u="sng" dirty="0" smtClean="0">
                <a:solidFill>
                  <a:srgbClr val="FF0000"/>
                </a:solidFill>
              </a:rPr>
              <a:t>when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I </a:t>
            </a:r>
            <a:r>
              <a:rPr lang="en-US" altLang="ja-JP" sz="8800" b="1" dirty="0">
                <a:solidFill>
                  <a:schemeClr val="tx1"/>
                </a:solidFill>
              </a:rPr>
              <a:t>got this </a:t>
            </a:r>
            <a:r>
              <a:rPr lang="en-US" altLang="ja-JP" sz="8800" b="1" i="1" dirty="0">
                <a:solidFill>
                  <a:schemeClr val="tx1"/>
                </a:solidFill>
              </a:rPr>
              <a:t>bag</a:t>
            </a:r>
            <a:r>
              <a:rPr lang="en-US" altLang="ja-JP" sz="8800" b="1" dirty="0">
                <a:solidFill>
                  <a:schemeClr val="tx1"/>
                </a:solidFill>
              </a:rPr>
              <a:t>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2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ZOO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88128" y="1110343"/>
            <a:ext cx="6230484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10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26, 15, 15</a:t>
            </a:r>
            <a:endParaRPr kumimoji="1" lang="ja-JP" altLang="en-US" sz="10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6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104501" y="179253"/>
            <a:ext cx="9797143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>
                <a:solidFill>
                  <a:schemeClr val="tx1"/>
                </a:solidFill>
              </a:rPr>
              <a:t>I will go to the </a:t>
            </a:r>
            <a:r>
              <a:rPr lang="en-US" altLang="ja-JP" sz="7200" b="1" i="1" dirty="0" smtClean="0">
                <a:solidFill>
                  <a:schemeClr val="tx1"/>
                </a:solidFill>
              </a:rPr>
              <a:t>zoo</a:t>
            </a:r>
            <a:r>
              <a:rPr lang="en-US" altLang="ja-JP" sz="7200" b="1" dirty="0" smtClean="0">
                <a:solidFill>
                  <a:schemeClr val="tx1"/>
                </a:solidFill>
              </a:rPr>
              <a:t> _ _ </a:t>
            </a:r>
            <a:r>
              <a:rPr lang="en-US" altLang="ja-JP" sz="7200" b="1" dirty="0">
                <a:solidFill>
                  <a:schemeClr val="tx1"/>
                </a:solidFill>
              </a:rPr>
              <a:t>I’m free </a:t>
            </a:r>
            <a:r>
              <a:rPr lang="en-US" altLang="ja-JP" sz="7200" b="1" dirty="0" smtClean="0">
                <a:solidFill>
                  <a:schemeClr val="tx1"/>
                </a:solidFill>
              </a:rPr>
              <a:t>tomorrow.</a:t>
            </a:r>
            <a:endParaRPr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640080" y="1746796"/>
            <a:ext cx="11312434" cy="2942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800" b="1" dirty="0">
                <a:solidFill>
                  <a:schemeClr val="tx1"/>
                </a:solidFill>
              </a:rPr>
              <a:t>I will go to the </a:t>
            </a:r>
            <a:r>
              <a:rPr lang="en-US" altLang="ja-JP" sz="8800" b="1" i="1" dirty="0">
                <a:solidFill>
                  <a:schemeClr val="tx1"/>
                </a:solidFill>
              </a:rPr>
              <a:t>zoo</a:t>
            </a:r>
            <a:r>
              <a:rPr lang="en-US" altLang="ja-JP" sz="8800" b="1" dirty="0">
                <a:solidFill>
                  <a:schemeClr val="tx1"/>
                </a:solidFill>
              </a:rPr>
              <a:t> </a:t>
            </a:r>
            <a:r>
              <a:rPr lang="en-US" altLang="ja-JP" sz="8800" b="1" u="sng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</a:t>
            </a:r>
            <a:r>
              <a:rPr lang="en-US" altLang="ja-JP" sz="8800" b="1" dirty="0">
                <a:solidFill>
                  <a:schemeClr val="tx1"/>
                </a:solidFill>
              </a:rPr>
              <a:t>I’m free tomorrow.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1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SUNNY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19, 21, 14, 14, 25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0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32061" y="349070"/>
            <a:ext cx="10742023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0" b="1" dirty="0" err="1">
                <a:solidFill>
                  <a:schemeClr val="tx1"/>
                </a:solidFill>
              </a:rPr>
              <a:t>Kaito</a:t>
            </a:r>
            <a:r>
              <a:rPr lang="en-US" altLang="ja-JP" sz="7000" b="1" dirty="0">
                <a:solidFill>
                  <a:schemeClr val="tx1"/>
                </a:solidFill>
              </a:rPr>
              <a:t> hopes </a:t>
            </a:r>
            <a:r>
              <a:rPr lang="en-US" altLang="ja-JP" sz="7000" b="1" dirty="0" smtClean="0">
                <a:solidFill>
                  <a:schemeClr val="tx1"/>
                </a:solidFill>
              </a:rPr>
              <a:t>_ _ _ _ it </a:t>
            </a:r>
            <a:r>
              <a:rPr lang="en-US" altLang="ja-JP" sz="7000" b="1" dirty="0">
                <a:solidFill>
                  <a:schemeClr val="tx1"/>
                </a:solidFill>
              </a:rPr>
              <a:t>will be </a:t>
            </a:r>
            <a:r>
              <a:rPr lang="en-US" altLang="ja-JP" sz="7000" b="1" i="1" dirty="0">
                <a:solidFill>
                  <a:schemeClr val="tx1"/>
                </a:solidFill>
              </a:rPr>
              <a:t>sunny</a:t>
            </a:r>
            <a:r>
              <a:rPr lang="en-US" altLang="ja-JP" sz="7000" b="1" dirty="0">
                <a:solidFill>
                  <a:schemeClr val="tx1"/>
                </a:solidFill>
              </a:rPr>
              <a:t> this weekend.</a:t>
            </a:r>
            <a:endParaRPr lang="ja-JP" altLang="en-US" sz="70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441</TotalTime>
  <Words>630</Words>
  <Application>Microsoft Office PowerPoint</Application>
  <PresentationFormat>ワイド画面</PresentationFormat>
  <Paragraphs>78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メイリオ</vt:lpstr>
      <vt:lpstr>Arial</vt:lpstr>
      <vt:lpstr>Century Gothic</vt:lpstr>
      <vt:lpstr>Wingdings 3</vt:lpstr>
      <vt:lpstr>ウィスプ</vt:lpstr>
      <vt:lpstr>MONA LISA CODE</vt:lpstr>
      <vt:lpstr>2, 1, 7</vt:lpstr>
      <vt:lpstr>PowerPoint プレゼンテーション</vt:lpstr>
      <vt:lpstr>PowerPoint プレゼンテーション</vt:lpstr>
      <vt:lpstr>26, 15, 15</vt:lpstr>
      <vt:lpstr>PowerPoint プレゼンテーション</vt:lpstr>
      <vt:lpstr>PowerPoint プレゼンテーション</vt:lpstr>
      <vt:lpstr>19, 21, 14, 14, 25</vt:lpstr>
      <vt:lpstr>PowerPoint プレゼンテーション</vt:lpstr>
      <vt:lpstr>PowerPoint プレゼンテーション</vt:lpstr>
      <vt:lpstr>8, 15, 20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 LISA CODE</dc:title>
  <dc:creator>Windows ユーザー</dc:creator>
  <cp:lastModifiedBy>Windows ユーザー</cp:lastModifiedBy>
  <cp:revision>9</cp:revision>
  <dcterms:created xsi:type="dcterms:W3CDTF">2023-05-30T23:04:43Z</dcterms:created>
  <dcterms:modified xsi:type="dcterms:W3CDTF">2023-05-31T06:25:57Z</dcterms:modified>
</cp:coreProperties>
</file>