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C4A330-74C7-47CB-89B9-22E260DD639D}" v="47" dt="2023-06-01T00:14:41.7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41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佐賀教員2556" userId="543ed41b-9018-47ce-96cb-ed49c27948b9" providerId="ADAL" clId="{16A1B0F1-21F5-4E14-8A2B-141D21489E08}"/>
    <pc:docChg chg="undo custSel addSld modSld">
      <pc:chgData name="佐賀教員2556" userId="543ed41b-9018-47ce-96cb-ed49c27948b9" providerId="ADAL" clId="{16A1B0F1-21F5-4E14-8A2B-141D21489E08}" dt="2023-01-05T01:13:55.695" v="742" actId="20577"/>
      <pc:docMkLst>
        <pc:docMk/>
      </pc:docMkLst>
      <pc:sldChg chg="addSp modSp mod">
        <pc:chgData name="佐賀教員2556" userId="543ed41b-9018-47ce-96cb-ed49c27948b9" providerId="ADAL" clId="{16A1B0F1-21F5-4E14-8A2B-141D21489E08}" dt="2023-01-05T00:44:54.444" v="109" actId="1076"/>
        <pc:sldMkLst>
          <pc:docMk/>
          <pc:sldMk cId="2128380218" sldId="256"/>
        </pc:sldMkLst>
        <pc:spChg chg="mod">
          <ac:chgData name="佐賀教員2556" userId="543ed41b-9018-47ce-96cb-ed49c27948b9" providerId="ADAL" clId="{16A1B0F1-21F5-4E14-8A2B-141D21489E08}" dt="2023-01-05T00:43:43.412" v="104" actId="242"/>
          <ac:spMkLst>
            <pc:docMk/>
            <pc:sldMk cId="2128380218" sldId="256"/>
            <ac:spMk id="2" creationId="{00000000-0000-0000-0000-000000000000}"/>
          </ac:spMkLst>
        </pc:spChg>
        <pc:picChg chg="add mod">
          <ac:chgData name="佐賀教員2556" userId="543ed41b-9018-47ce-96cb-ed49c27948b9" providerId="ADAL" clId="{16A1B0F1-21F5-4E14-8A2B-141D21489E08}" dt="2023-01-05T00:44:54.444" v="109" actId="1076"/>
          <ac:picMkLst>
            <pc:docMk/>
            <pc:sldMk cId="2128380218" sldId="256"/>
            <ac:picMk id="4" creationId="{0304DB69-2599-493B-B183-25CBBCA31B4F}"/>
          </ac:picMkLst>
        </pc:picChg>
      </pc:sldChg>
      <pc:sldChg chg="addSp delSp modSp mod modAnim">
        <pc:chgData name="佐賀教員2556" userId="543ed41b-9018-47ce-96cb-ed49c27948b9" providerId="ADAL" clId="{16A1B0F1-21F5-4E14-8A2B-141D21489E08}" dt="2023-01-05T01:04:22.082" v="696"/>
        <pc:sldMkLst>
          <pc:docMk/>
          <pc:sldMk cId="842821629" sldId="260"/>
        </pc:sldMkLst>
        <pc:spChg chg="mod">
          <ac:chgData name="佐賀教員2556" userId="543ed41b-9018-47ce-96cb-ed49c27948b9" providerId="ADAL" clId="{16A1B0F1-21F5-4E14-8A2B-141D21489E08}" dt="2023-01-05T01:00:22.367" v="660" actId="1076"/>
          <ac:spMkLst>
            <pc:docMk/>
            <pc:sldMk cId="842821629" sldId="260"/>
            <ac:spMk id="3" creationId="{E5993095-2027-D5CC-97B8-2EDC0282C93C}"/>
          </ac:spMkLst>
        </pc:spChg>
        <pc:spChg chg="add mod">
          <ac:chgData name="佐賀教員2556" userId="543ed41b-9018-47ce-96cb-ed49c27948b9" providerId="ADAL" clId="{16A1B0F1-21F5-4E14-8A2B-141D21489E08}" dt="2023-01-05T00:48:33.637" v="252" actId="14100"/>
          <ac:spMkLst>
            <pc:docMk/>
            <pc:sldMk cId="842821629" sldId="260"/>
            <ac:spMk id="19" creationId="{567626A5-58F9-8636-3827-4EAC3B1482BD}"/>
          </ac:spMkLst>
        </pc:spChg>
        <pc:picChg chg="add del mod">
          <ac:chgData name="佐賀教員2556" userId="543ed41b-9018-47ce-96cb-ed49c27948b9" providerId="ADAL" clId="{16A1B0F1-21F5-4E14-8A2B-141D21489E08}" dt="2023-01-05T00:47:53.541" v="244" actId="478"/>
          <ac:picMkLst>
            <pc:docMk/>
            <pc:sldMk cId="842821629" sldId="260"/>
            <ac:picMk id="4" creationId="{29ECCB37-EF05-6146-AD83-AD27FA9F2E97}"/>
          </ac:picMkLst>
        </pc:picChg>
        <pc:picChg chg="add mod">
          <ac:chgData name="佐賀教員2556" userId="543ed41b-9018-47ce-96cb-ed49c27948b9" providerId="ADAL" clId="{16A1B0F1-21F5-4E14-8A2B-141D21489E08}" dt="2023-01-05T00:51:21.464" v="351" actId="1035"/>
          <ac:picMkLst>
            <pc:docMk/>
            <pc:sldMk cId="842821629" sldId="260"/>
            <ac:picMk id="6" creationId="{360387D7-94CE-96E8-835F-A316C6F9737B}"/>
          </ac:picMkLst>
        </pc:picChg>
        <pc:picChg chg="add mod">
          <ac:chgData name="佐賀教員2556" userId="543ed41b-9018-47ce-96cb-ed49c27948b9" providerId="ADAL" clId="{16A1B0F1-21F5-4E14-8A2B-141D21489E08}" dt="2023-01-05T00:51:22.665" v="352" actId="1035"/>
          <ac:picMkLst>
            <pc:docMk/>
            <pc:sldMk cId="842821629" sldId="260"/>
            <ac:picMk id="8" creationId="{A763F927-8A29-F31B-C305-005ACE0BB19E}"/>
          </ac:picMkLst>
        </pc:picChg>
        <pc:picChg chg="add mod">
          <ac:chgData name="佐賀教員2556" userId="543ed41b-9018-47ce-96cb-ed49c27948b9" providerId="ADAL" clId="{16A1B0F1-21F5-4E14-8A2B-141D21489E08}" dt="2023-01-05T00:51:20.325" v="350" actId="1036"/>
          <ac:picMkLst>
            <pc:docMk/>
            <pc:sldMk cId="842821629" sldId="260"/>
            <ac:picMk id="10" creationId="{DF5DC33F-263B-F513-C72D-501DE8AE5B35}"/>
          </ac:picMkLst>
        </pc:picChg>
        <pc:picChg chg="add del mod">
          <ac:chgData name="佐賀教員2556" userId="543ed41b-9018-47ce-96cb-ed49c27948b9" providerId="ADAL" clId="{16A1B0F1-21F5-4E14-8A2B-141D21489E08}" dt="2023-01-05T00:38:14.875" v="83" actId="478"/>
          <ac:picMkLst>
            <pc:docMk/>
            <pc:sldMk cId="842821629" sldId="260"/>
            <ac:picMk id="12" creationId="{B5638C3E-2F5D-A71F-1E21-51EE92FA22B6}"/>
          </ac:picMkLst>
        </pc:picChg>
        <pc:picChg chg="add mod">
          <ac:chgData name="佐賀教員2556" userId="543ed41b-9018-47ce-96cb-ed49c27948b9" providerId="ADAL" clId="{16A1B0F1-21F5-4E14-8A2B-141D21489E08}" dt="2023-01-05T00:51:24.002" v="353" actId="1036"/>
          <ac:picMkLst>
            <pc:docMk/>
            <pc:sldMk cId="842821629" sldId="260"/>
            <ac:picMk id="14" creationId="{DBBF377D-2875-2D55-F0AB-F6ECF34E5C5E}"/>
          </ac:picMkLst>
        </pc:picChg>
        <pc:picChg chg="add del mod">
          <ac:chgData name="佐賀教員2556" userId="543ed41b-9018-47ce-96cb-ed49c27948b9" providerId="ADAL" clId="{16A1B0F1-21F5-4E14-8A2B-141D21489E08}" dt="2023-01-05T00:47:46.525" v="242" actId="478"/>
          <ac:picMkLst>
            <pc:docMk/>
            <pc:sldMk cId="842821629" sldId="260"/>
            <ac:picMk id="16" creationId="{A8285258-BF15-CD46-1E4C-2FCA11E4EC3D}"/>
          </ac:picMkLst>
        </pc:picChg>
        <pc:picChg chg="add del mod">
          <ac:chgData name="佐賀教員2556" userId="543ed41b-9018-47ce-96cb-ed49c27948b9" providerId="ADAL" clId="{16A1B0F1-21F5-4E14-8A2B-141D21489E08}" dt="2023-01-05T00:47:45.634" v="241" actId="478"/>
          <ac:picMkLst>
            <pc:docMk/>
            <pc:sldMk cId="842821629" sldId="260"/>
            <ac:picMk id="18" creationId="{88211E29-8728-F2B0-1634-874322F8C1AD}"/>
          </ac:picMkLst>
        </pc:picChg>
      </pc:sldChg>
      <pc:sldChg chg="modSp mod modAnim">
        <pc:chgData name="佐賀教員2556" userId="543ed41b-9018-47ce-96cb-ed49c27948b9" providerId="ADAL" clId="{16A1B0F1-21F5-4E14-8A2B-141D21489E08}" dt="2023-01-05T01:12:13.690" v="724" actId="20577"/>
        <pc:sldMkLst>
          <pc:docMk/>
          <pc:sldMk cId="996099281" sldId="261"/>
        </pc:sldMkLst>
        <pc:spChg chg="mod">
          <ac:chgData name="佐賀教員2556" userId="543ed41b-9018-47ce-96cb-ed49c27948b9" providerId="ADAL" clId="{16A1B0F1-21F5-4E14-8A2B-141D21489E08}" dt="2023-01-05T01:12:13.690" v="724" actId="20577"/>
          <ac:spMkLst>
            <pc:docMk/>
            <pc:sldMk cId="996099281" sldId="261"/>
            <ac:spMk id="3" creationId="{E5993095-2027-D5CC-97B8-2EDC0282C93C}"/>
          </ac:spMkLst>
        </pc:spChg>
      </pc:sldChg>
      <pc:sldChg chg="modSp">
        <pc:chgData name="佐賀教員2556" userId="543ed41b-9018-47ce-96cb-ed49c27948b9" providerId="ADAL" clId="{16A1B0F1-21F5-4E14-8A2B-141D21489E08}" dt="2023-01-05T01:12:49.441" v="729" actId="20577"/>
        <pc:sldMkLst>
          <pc:docMk/>
          <pc:sldMk cId="370441826" sldId="262"/>
        </pc:sldMkLst>
        <pc:spChg chg="mod">
          <ac:chgData name="佐賀教員2556" userId="543ed41b-9018-47ce-96cb-ed49c27948b9" providerId="ADAL" clId="{16A1B0F1-21F5-4E14-8A2B-141D21489E08}" dt="2023-01-05T01:12:49.441" v="729" actId="20577"/>
          <ac:spMkLst>
            <pc:docMk/>
            <pc:sldMk cId="370441826" sldId="262"/>
            <ac:spMk id="3" creationId="{E5993095-2027-D5CC-97B8-2EDC0282C93C}"/>
          </ac:spMkLst>
        </pc:spChg>
      </pc:sldChg>
      <pc:sldChg chg="modSp">
        <pc:chgData name="佐賀教員2556" userId="543ed41b-9018-47ce-96cb-ed49c27948b9" providerId="ADAL" clId="{16A1B0F1-21F5-4E14-8A2B-141D21489E08}" dt="2023-01-05T01:13:26.210" v="737" actId="20577"/>
        <pc:sldMkLst>
          <pc:docMk/>
          <pc:sldMk cId="3897780700" sldId="263"/>
        </pc:sldMkLst>
        <pc:spChg chg="mod">
          <ac:chgData name="佐賀教員2556" userId="543ed41b-9018-47ce-96cb-ed49c27948b9" providerId="ADAL" clId="{16A1B0F1-21F5-4E14-8A2B-141D21489E08}" dt="2023-01-05T01:13:26.210" v="737" actId="20577"/>
          <ac:spMkLst>
            <pc:docMk/>
            <pc:sldMk cId="3897780700" sldId="263"/>
            <ac:spMk id="3" creationId="{E5993095-2027-D5CC-97B8-2EDC0282C93C}"/>
          </ac:spMkLst>
        </pc:spChg>
      </pc:sldChg>
      <pc:sldChg chg="modSp modAnim">
        <pc:chgData name="佐賀教員2556" userId="543ed41b-9018-47ce-96cb-ed49c27948b9" providerId="ADAL" clId="{16A1B0F1-21F5-4E14-8A2B-141D21489E08}" dt="2023-01-05T00:28:15.842" v="71" actId="115"/>
        <pc:sldMkLst>
          <pc:docMk/>
          <pc:sldMk cId="1724292834" sldId="264"/>
        </pc:sldMkLst>
        <pc:spChg chg="mod">
          <ac:chgData name="佐賀教員2556" userId="543ed41b-9018-47ce-96cb-ed49c27948b9" providerId="ADAL" clId="{16A1B0F1-21F5-4E14-8A2B-141D21489E08}" dt="2023-01-05T00:28:15.842" v="71" actId="115"/>
          <ac:spMkLst>
            <pc:docMk/>
            <pc:sldMk cId="1724292834" sldId="264"/>
            <ac:spMk id="3" creationId="{E5993095-2027-D5CC-97B8-2EDC0282C93C}"/>
          </ac:spMkLst>
        </pc:spChg>
      </pc:sldChg>
      <pc:sldChg chg="delSp modSp add mod modAnim">
        <pc:chgData name="佐賀教員2556" userId="543ed41b-9018-47ce-96cb-ed49c27948b9" providerId="ADAL" clId="{16A1B0F1-21F5-4E14-8A2B-141D21489E08}" dt="2023-01-05T01:13:55.695" v="742" actId="20577"/>
        <pc:sldMkLst>
          <pc:docMk/>
          <pc:sldMk cId="780285722" sldId="265"/>
        </pc:sldMkLst>
        <pc:spChg chg="mod">
          <ac:chgData name="佐賀教員2556" userId="543ed41b-9018-47ce-96cb-ed49c27948b9" providerId="ADAL" clId="{16A1B0F1-21F5-4E14-8A2B-141D21489E08}" dt="2023-01-05T01:13:55.695" v="742" actId="20577"/>
          <ac:spMkLst>
            <pc:docMk/>
            <pc:sldMk cId="780285722" sldId="265"/>
            <ac:spMk id="3" creationId="{E5993095-2027-D5CC-97B8-2EDC0282C93C}"/>
          </ac:spMkLst>
        </pc:spChg>
        <pc:picChg chg="mod">
          <ac:chgData name="佐賀教員2556" userId="543ed41b-9018-47ce-96cb-ed49c27948b9" providerId="ADAL" clId="{16A1B0F1-21F5-4E14-8A2B-141D21489E08}" dt="2023-01-05T00:58:55.140" v="652" actId="1076"/>
          <ac:picMkLst>
            <pc:docMk/>
            <pc:sldMk cId="780285722" sldId="265"/>
            <ac:picMk id="4" creationId="{29ECCB37-EF05-6146-AD83-AD27FA9F2E97}"/>
          </ac:picMkLst>
        </pc:picChg>
        <pc:picChg chg="del">
          <ac:chgData name="佐賀教員2556" userId="543ed41b-9018-47ce-96cb-ed49c27948b9" providerId="ADAL" clId="{16A1B0F1-21F5-4E14-8A2B-141D21489E08}" dt="2023-01-05T00:52:14.263" v="359" actId="478"/>
          <ac:picMkLst>
            <pc:docMk/>
            <pc:sldMk cId="780285722" sldId="265"/>
            <ac:picMk id="6" creationId="{360387D7-94CE-96E8-835F-A316C6F9737B}"/>
          </ac:picMkLst>
        </pc:picChg>
        <pc:picChg chg="del">
          <ac:chgData name="佐賀教員2556" userId="543ed41b-9018-47ce-96cb-ed49c27948b9" providerId="ADAL" clId="{16A1B0F1-21F5-4E14-8A2B-141D21489E08}" dt="2023-01-05T00:52:13.473" v="358" actId="478"/>
          <ac:picMkLst>
            <pc:docMk/>
            <pc:sldMk cId="780285722" sldId="265"/>
            <ac:picMk id="8" creationId="{A763F927-8A29-F31B-C305-005ACE0BB19E}"/>
          </ac:picMkLst>
        </pc:picChg>
        <pc:picChg chg="del">
          <ac:chgData name="佐賀教員2556" userId="543ed41b-9018-47ce-96cb-ed49c27948b9" providerId="ADAL" clId="{16A1B0F1-21F5-4E14-8A2B-141D21489E08}" dt="2023-01-05T00:52:12.320" v="357" actId="478"/>
          <ac:picMkLst>
            <pc:docMk/>
            <pc:sldMk cId="780285722" sldId="265"/>
            <ac:picMk id="10" creationId="{DF5DC33F-263B-F513-C72D-501DE8AE5B35}"/>
          </ac:picMkLst>
        </pc:picChg>
        <pc:picChg chg="del">
          <ac:chgData name="佐賀教員2556" userId="543ed41b-9018-47ce-96cb-ed49c27948b9" providerId="ADAL" clId="{16A1B0F1-21F5-4E14-8A2B-141D21489E08}" dt="2023-01-05T00:52:11.175" v="356" actId="478"/>
          <ac:picMkLst>
            <pc:docMk/>
            <pc:sldMk cId="780285722" sldId="265"/>
            <ac:picMk id="14" creationId="{DBBF377D-2875-2D55-F0AB-F6ECF34E5C5E}"/>
          </ac:picMkLst>
        </pc:picChg>
        <pc:picChg chg="mod">
          <ac:chgData name="佐賀教員2556" userId="543ed41b-9018-47ce-96cb-ed49c27948b9" providerId="ADAL" clId="{16A1B0F1-21F5-4E14-8A2B-141D21489E08}" dt="2023-01-05T00:58:08.278" v="620" actId="1036"/>
          <ac:picMkLst>
            <pc:docMk/>
            <pc:sldMk cId="780285722" sldId="265"/>
            <ac:picMk id="16" creationId="{A8285258-BF15-CD46-1E4C-2FCA11E4EC3D}"/>
          </ac:picMkLst>
        </pc:picChg>
        <pc:picChg chg="mod">
          <ac:chgData name="佐賀教員2556" userId="543ed41b-9018-47ce-96cb-ed49c27948b9" providerId="ADAL" clId="{16A1B0F1-21F5-4E14-8A2B-141D21489E08}" dt="2023-01-05T00:58:12.720" v="621" actId="1076"/>
          <ac:picMkLst>
            <pc:docMk/>
            <pc:sldMk cId="780285722" sldId="265"/>
            <ac:picMk id="18" creationId="{88211E29-8728-F2B0-1634-874322F8C1AD}"/>
          </ac:picMkLst>
        </pc:picChg>
      </pc:sldChg>
      <pc:sldChg chg="addSp delSp modSp new mod setBg">
        <pc:chgData name="佐賀教員2556" userId="543ed41b-9018-47ce-96cb-ed49c27948b9" providerId="ADAL" clId="{16A1B0F1-21F5-4E14-8A2B-141D21489E08}" dt="2023-01-05T01:08:20.353" v="714" actId="1076"/>
        <pc:sldMkLst>
          <pc:docMk/>
          <pc:sldMk cId="242975799" sldId="266"/>
        </pc:sldMkLst>
        <pc:spChg chg="del">
          <ac:chgData name="佐賀教員2556" userId="543ed41b-9018-47ce-96cb-ed49c27948b9" providerId="ADAL" clId="{16A1B0F1-21F5-4E14-8A2B-141D21489E08}" dt="2023-01-05T01:08:01.739" v="709" actId="478"/>
          <ac:spMkLst>
            <pc:docMk/>
            <pc:sldMk cId="242975799" sldId="266"/>
            <ac:spMk id="2" creationId="{A22A105D-C261-5455-F64E-A5D9B5BE6F83}"/>
          </ac:spMkLst>
        </pc:spChg>
        <pc:spChg chg="del">
          <ac:chgData name="佐賀教員2556" userId="543ed41b-9018-47ce-96cb-ed49c27948b9" providerId="ADAL" clId="{16A1B0F1-21F5-4E14-8A2B-141D21489E08}" dt="2023-01-05T01:08:00.238" v="708" actId="478"/>
          <ac:spMkLst>
            <pc:docMk/>
            <pc:sldMk cId="242975799" sldId="266"/>
            <ac:spMk id="3" creationId="{36B9134A-FB1B-D235-A617-7E89ED89A16E}"/>
          </ac:spMkLst>
        </pc:spChg>
        <pc:spChg chg="add">
          <ac:chgData name="佐賀教員2556" userId="543ed41b-9018-47ce-96cb-ed49c27948b9" providerId="ADAL" clId="{16A1B0F1-21F5-4E14-8A2B-141D21489E08}" dt="2023-01-05T01:08:07.268" v="712" actId="26606"/>
          <ac:spMkLst>
            <pc:docMk/>
            <pc:sldMk cId="242975799" sldId="266"/>
            <ac:spMk id="9" creationId="{B670DBD5-770C-4383-9F54-5B86E86BD5BB}"/>
          </ac:spMkLst>
        </pc:spChg>
        <pc:picChg chg="add mod">
          <ac:chgData name="佐賀教員2556" userId="543ed41b-9018-47ce-96cb-ed49c27948b9" providerId="ADAL" clId="{16A1B0F1-21F5-4E14-8A2B-141D21489E08}" dt="2023-01-05T01:08:20.353" v="714" actId="1076"/>
          <ac:picMkLst>
            <pc:docMk/>
            <pc:sldMk cId="242975799" sldId="266"/>
            <ac:picMk id="4" creationId="{C433FDBC-D9B6-8C00-09C4-F2DB404F3153}"/>
          </ac:picMkLst>
        </pc:picChg>
      </pc:sldChg>
    </pc:docChg>
  </pc:docChgLst>
  <pc:docChgLst>
    <pc:chgData name="佐賀教員2556" userId="543ed41b-9018-47ce-96cb-ed49c27948b9" providerId="ADAL" clId="{35A34EA1-359F-4510-AA61-04815ABAE07B}"/>
    <pc:docChg chg="undo custSel addSld delSld modSld sldOrd">
      <pc:chgData name="佐賀教員2556" userId="543ed41b-9018-47ce-96cb-ed49c27948b9" providerId="ADAL" clId="{35A34EA1-359F-4510-AA61-04815ABAE07B}" dt="2023-01-11T01:34:51.422" v="4364" actId="1076"/>
      <pc:docMkLst>
        <pc:docMk/>
      </pc:docMkLst>
      <pc:sldChg chg="modSp mod">
        <pc:chgData name="佐賀教員2556" userId="543ed41b-9018-47ce-96cb-ed49c27948b9" providerId="ADAL" clId="{35A34EA1-359F-4510-AA61-04815ABAE07B}" dt="2022-12-21T06:17:41.871" v="38" actId="1076"/>
        <pc:sldMkLst>
          <pc:docMk/>
          <pc:sldMk cId="2128380218" sldId="256"/>
        </pc:sldMkLst>
        <pc:spChg chg="mod">
          <ac:chgData name="佐賀教員2556" userId="543ed41b-9018-47ce-96cb-ed49c27948b9" providerId="ADAL" clId="{35A34EA1-359F-4510-AA61-04815ABAE07B}" dt="2022-12-21T06:17:41.871" v="38" actId="1076"/>
          <ac:spMkLst>
            <pc:docMk/>
            <pc:sldMk cId="2128380218" sldId="256"/>
            <ac:spMk id="2" creationId="{00000000-0000-0000-0000-000000000000}"/>
          </ac:spMkLst>
        </pc:spChg>
      </pc:sldChg>
      <pc:sldChg chg="addSp delSp modSp mod delAnim modAnim">
        <pc:chgData name="佐賀教員2556" userId="543ed41b-9018-47ce-96cb-ed49c27948b9" providerId="ADAL" clId="{35A34EA1-359F-4510-AA61-04815ABAE07B}" dt="2023-01-04T07:07:02.669" v="4321"/>
        <pc:sldMkLst>
          <pc:docMk/>
          <pc:sldMk cId="806791653" sldId="257"/>
        </pc:sldMkLst>
        <pc:spChg chg="mod">
          <ac:chgData name="佐賀教員2556" userId="543ed41b-9018-47ce-96cb-ed49c27948b9" providerId="ADAL" clId="{35A34EA1-359F-4510-AA61-04815ABAE07B}" dt="2023-01-04T06:41:27.334" v="4103" actId="20577"/>
          <ac:spMkLst>
            <pc:docMk/>
            <pc:sldMk cId="806791653" sldId="257"/>
            <ac:spMk id="3" creationId="{E5993095-2027-D5CC-97B8-2EDC0282C93C}"/>
          </ac:spMkLst>
        </pc:spChg>
        <pc:spChg chg="add mod">
          <ac:chgData name="佐賀教員2556" userId="543ed41b-9018-47ce-96cb-ed49c27948b9" providerId="ADAL" clId="{35A34EA1-359F-4510-AA61-04815ABAE07B}" dt="2023-01-04T06:41:35.519" v="4106" actId="404"/>
          <ac:spMkLst>
            <pc:docMk/>
            <pc:sldMk cId="806791653" sldId="257"/>
            <ac:spMk id="9" creationId="{D660B61F-FBC9-46E3-F619-24748CD71AA3}"/>
          </ac:spMkLst>
        </pc:spChg>
        <pc:spChg chg="add mod">
          <ac:chgData name="佐賀教員2556" userId="543ed41b-9018-47ce-96cb-ed49c27948b9" providerId="ADAL" clId="{35A34EA1-359F-4510-AA61-04815ABAE07B}" dt="2023-01-04T06:25:05.747" v="3823" actId="1076"/>
          <ac:spMkLst>
            <pc:docMk/>
            <pc:sldMk cId="806791653" sldId="257"/>
            <ac:spMk id="10" creationId="{19CBB996-07F3-C8BA-92A7-F097D938BB21}"/>
          </ac:spMkLst>
        </pc:spChg>
        <pc:spChg chg="add del mod">
          <ac:chgData name="佐賀教員2556" userId="543ed41b-9018-47ce-96cb-ed49c27948b9" providerId="ADAL" clId="{35A34EA1-359F-4510-AA61-04815ABAE07B}" dt="2023-01-04T06:35:03.875" v="3941" actId="478"/>
          <ac:spMkLst>
            <pc:docMk/>
            <pc:sldMk cId="806791653" sldId="257"/>
            <ac:spMk id="11" creationId="{C9EC1B3A-4363-F1CC-73F2-CE77A9558CB0}"/>
          </ac:spMkLst>
        </pc:spChg>
        <pc:spChg chg="add mod ord">
          <ac:chgData name="佐賀教員2556" userId="543ed41b-9018-47ce-96cb-ed49c27948b9" providerId="ADAL" clId="{35A34EA1-359F-4510-AA61-04815ABAE07B}" dt="2023-01-04T06:36:40.462" v="3953" actId="1076"/>
          <ac:spMkLst>
            <pc:docMk/>
            <pc:sldMk cId="806791653" sldId="257"/>
            <ac:spMk id="14" creationId="{EB8CC689-E3BE-E490-5C43-87183EADB569}"/>
          </ac:spMkLst>
        </pc:spChg>
        <pc:spChg chg="add mod">
          <ac:chgData name="佐賀教員2556" userId="543ed41b-9018-47ce-96cb-ed49c27948b9" providerId="ADAL" clId="{35A34EA1-359F-4510-AA61-04815ABAE07B}" dt="2023-01-04T06:41:24.132" v="4094" actId="1038"/>
          <ac:spMkLst>
            <pc:docMk/>
            <pc:sldMk cId="806791653" sldId="257"/>
            <ac:spMk id="15" creationId="{B621046D-9D47-DCAE-343B-5E88C866A623}"/>
          </ac:spMkLst>
        </pc:spChg>
        <pc:picChg chg="add del mod">
          <ac:chgData name="佐賀教員2556" userId="543ed41b-9018-47ce-96cb-ed49c27948b9" providerId="ADAL" clId="{35A34EA1-359F-4510-AA61-04815ABAE07B}" dt="2023-01-04T06:20:02.798" v="3639" actId="478"/>
          <ac:picMkLst>
            <pc:docMk/>
            <pc:sldMk cId="806791653" sldId="257"/>
            <ac:picMk id="4" creationId="{C1A9EE56-D51B-8A22-07A3-193F2254F414}"/>
          </ac:picMkLst>
        </pc:picChg>
        <pc:picChg chg="add del mod">
          <ac:chgData name="佐賀教員2556" userId="543ed41b-9018-47ce-96cb-ed49c27948b9" providerId="ADAL" clId="{35A34EA1-359F-4510-AA61-04815ABAE07B}" dt="2023-01-04T06:20:03.564" v="3640" actId="478"/>
          <ac:picMkLst>
            <pc:docMk/>
            <pc:sldMk cId="806791653" sldId="257"/>
            <ac:picMk id="6" creationId="{B9C045C6-DC3E-FE24-7DEB-E5C070605EFA}"/>
          </ac:picMkLst>
        </pc:picChg>
        <pc:picChg chg="add mod">
          <ac:chgData name="佐賀教員2556" userId="543ed41b-9018-47ce-96cb-ed49c27948b9" providerId="ADAL" clId="{35A34EA1-359F-4510-AA61-04815ABAE07B}" dt="2023-01-04T06:23:55.629" v="3815" actId="14100"/>
          <ac:picMkLst>
            <pc:docMk/>
            <pc:sldMk cId="806791653" sldId="257"/>
            <ac:picMk id="8" creationId="{2D982A29-B63F-D889-C4A8-1AF172B4FC2A}"/>
          </ac:picMkLst>
        </pc:picChg>
        <pc:picChg chg="add mod ord">
          <ac:chgData name="佐賀教員2556" userId="543ed41b-9018-47ce-96cb-ed49c27948b9" providerId="ADAL" clId="{35A34EA1-359F-4510-AA61-04815ABAE07B}" dt="2023-01-04T06:36:35.557" v="3952" actId="1076"/>
          <ac:picMkLst>
            <pc:docMk/>
            <pc:sldMk cId="806791653" sldId="257"/>
            <ac:picMk id="13" creationId="{A2F8FECF-5D5D-1EA8-458C-FD899DF045C4}"/>
          </ac:picMkLst>
        </pc:picChg>
      </pc:sldChg>
      <pc:sldChg chg="addSp delSp modSp mod modAnim">
        <pc:chgData name="佐賀教員2556" userId="543ed41b-9018-47ce-96cb-ed49c27948b9" providerId="ADAL" clId="{35A34EA1-359F-4510-AA61-04815ABAE07B}" dt="2023-01-04T07:02:30.880" v="4293"/>
        <pc:sldMkLst>
          <pc:docMk/>
          <pc:sldMk cId="1521232694" sldId="258"/>
        </pc:sldMkLst>
        <pc:spChg chg="add mod">
          <ac:chgData name="佐賀教員2556" userId="543ed41b-9018-47ce-96cb-ed49c27948b9" providerId="ADAL" clId="{35A34EA1-359F-4510-AA61-04815ABAE07B}" dt="2023-01-04T02:50:16.962" v="1663" actId="962"/>
          <ac:spMkLst>
            <pc:docMk/>
            <pc:sldMk cId="1521232694" sldId="258"/>
            <ac:spMk id="2" creationId="{0FF53D38-84FE-538D-1F81-82BED1BA09B4}"/>
          </ac:spMkLst>
        </pc:spChg>
        <pc:spChg chg="mod">
          <ac:chgData name="佐賀教員2556" userId="543ed41b-9018-47ce-96cb-ed49c27948b9" providerId="ADAL" clId="{35A34EA1-359F-4510-AA61-04815ABAE07B}" dt="2023-01-04T03:07:43.202" v="1718" actId="14100"/>
          <ac:spMkLst>
            <pc:docMk/>
            <pc:sldMk cId="1521232694" sldId="258"/>
            <ac:spMk id="3" creationId="{E5993095-2027-D5CC-97B8-2EDC0282C93C}"/>
          </ac:spMkLst>
        </pc:spChg>
        <pc:spChg chg="add del mod">
          <ac:chgData name="佐賀教員2556" userId="543ed41b-9018-47ce-96cb-ed49c27948b9" providerId="ADAL" clId="{35A34EA1-359F-4510-AA61-04815ABAE07B}" dt="2023-01-04T03:07:22.523" v="1714"/>
          <ac:spMkLst>
            <pc:docMk/>
            <pc:sldMk cId="1521232694" sldId="258"/>
            <ac:spMk id="12" creationId="{5113607C-42D6-E039-49C5-D831AEFCCEF9}"/>
          </ac:spMkLst>
        </pc:spChg>
        <pc:picChg chg="add del mod">
          <ac:chgData name="佐賀教員2556" userId="543ed41b-9018-47ce-96cb-ed49c27948b9" providerId="ADAL" clId="{35A34EA1-359F-4510-AA61-04815ABAE07B}" dt="2023-01-04T02:50:30.864" v="1667" actId="478"/>
          <ac:picMkLst>
            <pc:docMk/>
            <pc:sldMk cId="1521232694" sldId="258"/>
            <ac:picMk id="5" creationId="{98472C31-2CF1-EA2E-B380-6A0B42CE2C98}"/>
          </ac:picMkLst>
        </pc:picChg>
        <pc:picChg chg="add del mod">
          <ac:chgData name="佐賀教員2556" userId="543ed41b-9018-47ce-96cb-ed49c27948b9" providerId="ADAL" clId="{35A34EA1-359F-4510-AA61-04815ABAE07B}" dt="2023-01-04T02:53:04.428" v="1670" actId="478"/>
          <ac:picMkLst>
            <pc:docMk/>
            <pc:sldMk cId="1521232694" sldId="258"/>
            <ac:picMk id="7" creationId="{5D19C382-E2A6-EF5D-B37B-8A23C9B76907}"/>
          </ac:picMkLst>
        </pc:picChg>
        <pc:picChg chg="add mod">
          <ac:chgData name="佐賀教員2556" userId="543ed41b-9018-47ce-96cb-ed49c27948b9" providerId="ADAL" clId="{35A34EA1-359F-4510-AA61-04815ABAE07B}" dt="2023-01-04T03:06:19.102" v="1692" actId="1076"/>
          <ac:picMkLst>
            <pc:docMk/>
            <pc:sldMk cId="1521232694" sldId="258"/>
            <ac:picMk id="9" creationId="{262BBFE6-4451-7853-3449-4C3A4550E0A3}"/>
          </ac:picMkLst>
        </pc:picChg>
        <pc:picChg chg="add mod">
          <ac:chgData name="佐賀教員2556" userId="543ed41b-9018-47ce-96cb-ed49c27948b9" providerId="ADAL" clId="{35A34EA1-359F-4510-AA61-04815ABAE07B}" dt="2023-01-04T03:07:20.165" v="1706" actId="1076"/>
          <ac:picMkLst>
            <pc:docMk/>
            <pc:sldMk cId="1521232694" sldId="258"/>
            <ac:picMk id="11" creationId="{95163944-5C5A-1FF7-8CAD-EC690DC7C5F1}"/>
          </ac:picMkLst>
        </pc:picChg>
      </pc:sldChg>
      <pc:sldChg chg="addSp delSp modSp add mod ord modAnim">
        <pc:chgData name="佐賀教員2556" userId="543ed41b-9018-47ce-96cb-ed49c27948b9" providerId="ADAL" clId="{35A34EA1-359F-4510-AA61-04815ABAE07B}" dt="2023-01-04T07:06:53.405" v="4320"/>
        <pc:sldMkLst>
          <pc:docMk/>
          <pc:sldMk cId="4246007584" sldId="259"/>
        </pc:sldMkLst>
        <pc:spChg chg="mod">
          <ac:chgData name="佐賀教員2556" userId="543ed41b-9018-47ce-96cb-ed49c27948b9" providerId="ADAL" clId="{35A34EA1-359F-4510-AA61-04815ABAE07B}" dt="2023-01-04T06:43:55.125" v="4219" actId="1076"/>
          <ac:spMkLst>
            <pc:docMk/>
            <pc:sldMk cId="4246007584" sldId="259"/>
            <ac:spMk id="3" creationId="{E5993095-2027-D5CC-97B8-2EDC0282C93C}"/>
          </ac:spMkLst>
        </pc:spChg>
        <pc:picChg chg="add mod">
          <ac:chgData name="佐賀教員2556" userId="543ed41b-9018-47ce-96cb-ed49c27948b9" providerId="ADAL" clId="{35A34EA1-359F-4510-AA61-04815ABAE07B}" dt="2023-01-04T06:44:03.872" v="4226" actId="1035"/>
          <ac:picMkLst>
            <pc:docMk/>
            <pc:sldMk cId="4246007584" sldId="259"/>
            <ac:picMk id="4" creationId="{07CA87A1-07F0-B3A0-C38D-0B122BB613B3}"/>
          </ac:picMkLst>
        </pc:picChg>
        <pc:picChg chg="add del mod">
          <ac:chgData name="佐賀教員2556" userId="543ed41b-9018-47ce-96cb-ed49c27948b9" providerId="ADAL" clId="{35A34EA1-359F-4510-AA61-04815ABAE07B}" dt="2022-12-21T07:33:30.349" v="802" actId="478"/>
          <ac:picMkLst>
            <pc:docMk/>
            <pc:sldMk cId="4246007584" sldId="259"/>
            <ac:picMk id="4" creationId="{E4513BB7-BF23-329E-C0A3-62FEF3C617DA}"/>
          </ac:picMkLst>
        </pc:picChg>
        <pc:picChg chg="add mod">
          <ac:chgData name="佐賀教員2556" userId="543ed41b-9018-47ce-96cb-ed49c27948b9" providerId="ADAL" clId="{35A34EA1-359F-4510-AA61-04815ABAE07B}" dt="2023-01-04T06:45:39.027" v="4278" actId="1036"/>
          <ac:picMkLst>
            <pc:docMk/>
            <pc:sldMk cId="4246007584" sldId="259"/>
            <ac:picMk id="6" creationId="{050883CF-7AFD-D7FB-5611-57524F94E47B}"/>
          </ac:picMkLst>
        </pc:picChg>
        <pc:picChg chg="add mod">
          <ac:chgData name="佐賀教員2556" userId="543ed41b-9018-47ce-96cb-ed49c27948b9" providerId="ADAL" clId="{35A34EA1-359F-4510-AA61-04815ABAE07B}" dt="2023-01-04T06:45:30.248" v="4263" actId="1036"/>
          <ac:picMkLst>
            <pc:docMk/>
            <pc:sldMk cId="4246007584" sldId="259"/>
            <ac:picMk id="8" creationId="{46BD073C-4CBF-D85E-FF5B-5D74953F7E08}"/>
          </ac:picMkLst>
        </pc:picChg>
        <pc:picChg chg="add del mod">
          <ac:chgData name="佐賀教員2556" userId="543ed41b-9018-47ce-96cb-ed49c27948b9" providerId="ADAL" clId="{35A34EA1-359F-4510-AA61-04815ABAE07B}" dt="2023-01-04T06:45:35.231" v="4270" actId="1035"/>
          <ac:picMkLst>
            <pc:docMk/>
            <pc:sldMk cId="4246007584" sldId="259"/>
            <ac:picMk id="10" creationId="{2EDDB3B7-AAA4-EE08-91A6-6E297DAE6749}"/>
          </ac:picMkLst>
        </pc:picChg>
        <pc:picChg chg="add mod">
          <ac:chgData name="佐賀教員2556" userId="543ed41b-9018-47ce-96cb-ed49c27948b9" providerId="ADAL" clId="{35A34EA1-359F-4510-AA61-04815ABAE07B}" dt="2023-01-04T06:44:07.824" v="4231" actId="1035"/>
          <ac:picMkLst>
            <pc:docMk/>
            <pc:sldMk cId="4246007584" sldId="259"/>
            <ac:picMk id="12" creationId="{0D876EEA-2F17-1796-85A7-A46C0EDFB1FB}"/>
          </ac:picMkLst>
        </pc:picChg>
        <pc:picChg chg="add mod">
          <ac:chgData name="佐賀教員2556" userId="543ed41b-9018-47ce-96cb-ed49c27948b9" providerId="ADAL" clId="{35A34EA1-359F-4510-AA61-04815ABAE07B}" dt="2023-01-04T06:44:09.995" v="4236" actId="1035"/>
          <ac:picMkLst>
            <pc:docMk/>
            <pc:sldMk cId="4246007584" sldId="259"/>
            <ac:picMk id="14" creationId="{17F41609-4417-F56C-6D3E-3C2EB8BB4AB3}"/>
          </ac:picMkLst>
        </pc:picChg>
        <pc:picChg chg="add mod">
          <ac:chgData name="佐賀教員2556" userId="543ed41b-9018-47ce-96cb-ed49c27948b9" providerId="ADAL" clId="{35A34EA1-359F-4510-AA61-04815ABAE07B}" dt="2023-01-04T06:44:13.135" v="4241" actId="1035"/>
          <ac:picMkLst>
            <pc:docMk/>
            <pc:sldMk cId="4246007584" sldId="259"/>
            <ac:picMk id="16" creationId="{17CF221E-9193-8822-1EF8-864735D45101}"/>
          </ac:picMkLst>
        </pc:picChg>
        <pc:picChg chg="add mod">
          <ac:chgData name="佐賀教員2556" userId="543ed41b-9018-47ce-96cb-ed49c27948b9" providerId="ADAL" clId="{35A34EA1-359F-4510-AA61-04815ABAE07B}" dt="2023-01-04T06:44:15.322" v="4246" actId="1035"/>
          <ac:picMkLst>
            <pc:docMk/>
            <pc:sldMk cId="4246007584" sldId="259"/>
            <ac:picMk id="18" creationId="{1DC2048B-B8D2-8577-658A-82D1AE2EC52C}"/>
          </ac:picMkLst>
        </pc:picChg>
      </pc:sldChg>
      <pc:sldChg chg="modSp add mod">
        <pc:chgData name="佐賀教員2556" userId="543ed41b-9018-47ce-96cb-ed49c27948b9" providerId="ADAL" clId="{35A34EA1-359F-4510-AA61-04815ABAE07B}" dt="2023-01-04T02:43:35.364" v="1379" actId="20577"/>
        <pc:sldMkLst>
          <pc:docMk/>
          <pc:sldMk cId="842821629" sldId="260"/>
        </pc:sldMkLst>
        <pc:spChg chg="mod">
          <ac:chgData name="佐賀教員2556" userId="543ed41b-9018-47ce-96cb-ed49c27948b9" providerId="ADAL" clId="{35A34EA1-359F-4510-AA61-04815ABAE07B}" dt="2023-01-04T02:43:35.364" v="1379" actId="20577"/>
          <ac:spMkLst>
            <pc:docMk/>
            <pc:sldMk cId="842821629" sldId="260"/>
            <ac:spMk id="3" creationId="{E5993095-2027-D5CC-97B8-2EDC0282C93C}"/>
          </ac:spMkLst>
        </pc:spChg>
      </pc:sldChg>
      <pc:sldChg chg="new del">
        <pc:chgData name="佐賀教員2556" userId="543ed41b-9018-47ce-96cb-ed49c27948b9" providerId="ADAL" clId="{35A34EA1-359F-4510-AA61-04815ABAE07B}" dt="2023-01-04T02:15:31.775" v="975" actId="2696"/>
        <pc:sldMkLst>
          <pc:docMk/>
          <pc:sldMk cId="1804367387" sldId="260"/>
        </pc:sldMkLst>
      </pc:sldChg>
      <pc:sldChg chg="addSp delSp modSp add mod modAnim">
        <pc:chgData name="佐賀教員2556" userId="543ed41b-9018-47ce-96cb-ed49c27948b9" providerId="ADAL" clId="{35A34EA1-359F-4510-AA61-04815ABAE07B}" dt="2023-01-04T07:06:43.595" v="4318"/>
        <pc:sldMkLst>
          <pc:docMk/>
          <pc:sldMk cId="996099281" sldId="261"/>
        </pc:sldMkLst>
        <pc:spChg chg="add del">
          <ac:chgData name="佐賀教員2556" userId="543ed41b-9018-47ce-96cb-ed49c27948b9" providerId="ADAL" clId="{35A34EA1-359F-4510-AA61-04815ABAE07B}" dt="2023-01-04T03:58:38.675" v="1886"/>
          <ac:spMkLst>
            <pc:docMk/>
            <pc:sldMk cId="996099281" sldId="261"/>
            <ac:spMk id="2" creationId="{4A232990-80F2-187C-B1AD-BECC6BAB7B66}"/>
          </ac:spMkLst>
        </pc:spChg>
        <pc:spChg chg="mod">
          <ac:chgData name="佐賀教員2556" userId="543ed41b-9018-47ce-96cb-ed49c27948b9" providerId="ADAL" clId="{35A34EA1-359F-4510-AA61-04815ABAE07B}" dt="2023-01-04T04:07:18.058" v="2179" actId="14100"/>
          <ac:spMkLst>
            <pc:docMk/>
            <pc:sldMk cId="996099281" sldId="261"/>
            <ac:spMk id="3" creationId="{E5993095-2027-D5CC-97B8-2EDC0282C93C}"/>
          </ac:spMkLst>
        </pc:spChg>
        <pc:spChg chg="add del">
          <ac:chgData name="佐賀教員2556" userId="543ed41b-9018-47ce-96cb-ed49c27948b9" providerId="ADAL" clId="{35A34EA1-359F-4510-AA61-04815ABAE07B}" dt="2023-01-04T03:58:43.725" v="1889"/>
          <ac:spMkLst>
            <pc:docMk/>
            <pc:sldMk cId="996099281" sldId="261"/>
            <ac:spMk id="4" creationId="{BF424C29-9C35-E3A3-30F2-7F4B0885B222}"/>
          </ac:spMkLst>
        </pc:spChg>
        <pc:spChg chg="add del">
          <ac:chgData name="佐賀教員2556" userId="543ed41b-9018-47ce-96cb-ed49c27948b9" providerId="ADAL" clId="{35A34EA1-359F-4510-AA61-04815ABAE07B}" dt="2023-01-04T03:59:18.054" v="1891"/>
          <ac:spMkLst>
            <pc:docMk/>
            <pc:sldMk cId="996099281" sldId="261"/>
            <ac:spMk id="5" creationId="{607B60A0-0BB8-9C34-3074-3AD78316E533}"/>
          </ac:spMkLst>
        </pc:spChg>
        <pc:spChg chg="add mod">
          <ac:chgData name="佐賀教員2556" userId="543ed41b-9018-47ce-96cb-ed49c27948b9" providerId="ADAL" clId="{35A34EA1-359F-4510-AA61-04815ABAE07B}" dt="2023-01-04T04:00:22.643" v="1948" actId="20577"/>
          <ac:spMkLst>
            <pc:docMk/>
            <pc:sldMk cId="996099281" sldId="261"/>
            <ac:spMk id="6" creationId="{9B3ED348-447E-AB64-EF47-871A8EBE5AF6}"/>
          </ac:spMkLst>
        </pc:spChg>
        <pc:picChg chg="add del mod">
          <ac:chgData name="佐賀教員2556" userId="543ed41b-9018-47ce-96cb-ed49c27948b9" providerId="ADAL" clId="{35A34EA1-359F-4510-AA61-04815ABAE07B}" dt="2023-01-04T04:03:47.035" v="2044" actId="931"/>
          <ac:picMkLst>
            <pc:docMk/>
            <pc:sldMk cId="996099281" sldId="261"/>
            <ac:picMk id="8" creationId="{ABA5C44F-2D60-512B-EA3D-F141C7226799}"/>
          </ac:picMkLst>
        </pc:picChg>
        <pc:picChg chg="add del mod">
          <ac:chgData name="佐賀教員2556" userId="543ed41b-9018-47ce-96cb-ed49c27948b9" providerId="ADAL" clId="{35A34EA1-359F-4510-AA61-04815ABAE07B}" dt="2023-01-04T05:18:36.940" v="3441" actId="21"/>
          <ac:picMkLst>
            <pc:docMk/>
            <pc:sldMk cId="996099281" sldId="261"/>
            <ac:picMk id="10" creationId="{B4C9B6F9-44CB-D96B-6647-7684A67ACD21}"/>
          </ac:picMkLst>
        </pc:picChg>
        <pc:picChg chg="add mod">
          <ac:chgData name="佐賀教員2556" userId="543ed41b-9018-47ce-96cb-ed49c27948b9" providerId="ADAL" clId="{35A34EA1-359F-4510-AA61-04815ABAE07B}" dt="2023-01-04T05:24:00.839" v="3548" actId="1036"/>
          <ac:picMkLst>
            <pc:docMk/>
            <pc:sldMk cId="996099281" sldId="261"/>
            <ac:picMk id="12" creationId="{CEDEAE4D-10FF-6428-0388-EA313995997A}"/>
          </ac:picMkLst>
        </pc:picChg>
        <pc:picChg chg="add mod ord">
          <ac:chgData name="佐賀教員2556" userId="543ed41b-9018-47ce-96cb-ed49c27948b9" providerId="ADAL" clId="{35A34EA1-359F-4510-AA61-04815ABAE07B}" dt="2023-01-04T07:06:12.682" v="4314" actId="1036"/>
          <ac:picMkLst>
            <pc:docMk/>
            <pc:sldMk cId="996099281" sldId="261"/>
            <ac:picMk id="14" creationId="{1EBB7D97-38ED-6B24-551A-E529F4D51D26}"/>
          </ac:picMkLst>
        </pc:picChg>
        <pc:picChg chg="add mod">
          <ac:chgData name="佐賀教員2556" userId="543ed41b-9018-47ce-96cb-ed49c27948b9" providerId="ADAL" clId="{35A34EA1-359F-4510-AA61-04815ABAE07B}" dt="2023-01-04T07:06:14.087" v="4315" actId="1036"/>
          <ac:picMkLst>
            <pc:docMk/>
            <pc:sldMk cId="996099281" sldId="261"/>
            <ac:picMk id="16" creationId="{5182F2D9-44EE-616F-1FE6-093216C9DC87}"/>
          </ac:picMkLst>
        </pc:picChg>
        <pc:picChg chg="add del mod">
          <ac:chgData name="佐賀教員2556" userId="543ed41b-9018-47ce-96cb-ed49c27948b9" providerId="ADAL" clId="{35A34EA1-359F-4510-AA61-04815ABAE07B}" dt="2023-01-04T05:20:27.582" v="3451" actId="478"/>
          <ac:picMkLst>
            <pc:docMk/>
            <pc:sldMk cId="996099281" sldId="261"/>
            <ac:picMk id="18" creationId="{FA3CABC5-2DD8-BC44-7F7E-7C2D757494C9}"/>
          </ac:picMkLst>
        </pc:picChg>
        <pc:picChg chg="add del mod">
          <ac:chgData name="佐賀教員2556" userId="543ed41b-9018-47ce-96cb-ed49c27948b9" providerId="ADAL" clId="{35A34EA1-359F-4510-AA61-04815ABAE07B}" dt="2023-01-04T05:21:59.275" v="3453" actId="931"/>
          <ac:picMkLst>
            <pc:docMk/>
            <pc:sldMk cId="996099281" sldId="261"/>
            <ac:picMk id="20" creationId="{F57C202D-A7D4-D9BB-FF1C-9AA4F55B7D6E}"/>
          </ac:picMkLst>
        </pc:picChg>
        <pc:picChg chg="add del mod">
          <ac:chgData name="佐賀教員2556" userId="543ed41b-9018-47ce-96cb-ed49c27948b9" providerId="ADAL" clId="{35A34EA1-359F-4510-AA61-04815ABAE07B}" dt="2023-01-04T05:22:39.730" v="3455" actId="931"/>
          <ac:picMkLst>
            <pc:docMk/>
            <pc:sldMk cId="996099281" sldId="261"/>
            <ac:picMk id="22" creationId="{A9BF33B6-1E4C-CBBD-BAE8-9D44CB9450E1}"/>
          </ac:picMkLst>
        </pc:picChg>
        <pc:picChg chg="add mod">
          <ac:chgData name="佐賀教員2556" userId="543ed41b-9018-47ce-96cb-ed49c27948b9" providerId="ADAL" clId="{35A34EA1-359F-4510-AA61-04815ABAE07B}" dt="2023-01-04T05:24:04.744" v="3551" actId="1036"/>
          <ac:picMkLst>
            <pc:docMk/>
            <pc:sldMk cId="996099281" sldId="261"/>
            <ac:picMk id="24" creationId="{EC190666-837B-CA6B-F790-798A68B180E7}"/>
          </ac:picMkLst>
        </pc:picChg>
      </pc:sldChg>
      <pc:sldChg chg="new del">
        <pc:chgData name="佐賀教員2556" userId="543ed41b-9018-47ce-96cb-ed49c27948b9" providerId="ADAL" clId="{35A34EA1-359F-4510-AA61-04815ABAE07B}" dt="2023-01-04T02:15:34.639" v="976" actId="2696"/>
        <pc:sldMkLst>
          <pc:docMk/>
          <pc:sldMk cId="2474556561" sldId="261"/>
        </pc:sldMkLst>
      </pc:sldChg>
      <pc:sldChg chg="addSp delSp modSp add mod ord setBg modAnim">
        <pc:chgData name="佐賀教員2556" userId="543ed41b-9018-47ce-96cb-ed49c27948b9" providerId="ADAL" clId="{35A34EA1-359F-4510-AA61-04815ABAE07B}" dt="2023-01-04T07:11:43.831" v="4348"/>
        <pc:sldMkLst>
          <pc:docMk/>
          <pc:sldMk cId="370441826" sldId="262"/>
        </pc:sldMkLst>
        <pc:spChg chg="add del mod ord">
          <ac:chgData name="佐賀教員2556" userId="543ed41b-9018-47ce-96cb-ed49c27948b9" providerId="ADAL" clId="{35A34EA1-359F-4510-AA61-04815ABAE07B}" dt="2023-01-04T04:53:03.295" v="3096" actId="20577"/>
          <ac:spMkLst>
            <pc:docMk/>
            <pc:sldMk cId="370441826" sldId="262"/>
            <ac:spMk id="3" creationId="{E5993095-2027-D5CC-97B8-2EDC0282C93C}"/>
          </ac:spMkLst>
        </pc:spChg>
        <pc:spChg chg="add del">
          <ac:chgData name="佐賀教員2556" userId="543ed41b-9018-47ce-96cb-ed49c27948b9" providerId="ADAL" clId="{35A34EA1-359F-4510-AA61-04815ABAE07B}" dt="2023-01-04T04:52:14.820" v="3068" actId="26606"/>
          <ac:spMkLst>
            <pc:docMk/>
            <pc:sldMk cId="370441826" sldId="262"/>
            <ac:spMk id="13" creationId="{09C509D2-0C1A-47B8-89C1-D3AB17D45256}"/>
          </ac:spMkLst>
        </pc:spChg>
        <pc:spChg chg="add del">
          <ac:chgData name="佐賀教員2556" userId="543ed41b-9018-47ce-96cb-ed49c27948b9" providerId="ADAL" clId="{35A34EA1-359F-4510-AA61-04815ABAE07B}" dt="2023-01-04T04:52:21.209" v="3070" actId="26606"/>
          <ac:spMkLst>
            <pc:docMk/>
            <pc:sldMk cId="370441826" sldId="262"/>
            <ac:spMk id="15" creationId="{917859B3-4C91-478D-929D-BB6433F90849}"/>
          </ac:spMkLst>
        </pc:spChg>
        <pc:spChg chg="add del">
          <ac:chgData name="佐賀教員2556" userId="543ed41b-9018-47ce-96cb-ed49c27948b9" providerId="ADAL" clId="{35A34EA1-359F-4510-AA61-04815ABAE07B}" dt="2023-01-04T04:52:21.209" v="3070" actId="26606"/>
          <ac:spMkLst>
            <pc:docMk/>
            <pc:sldMk cId="370441826" sldId="262"/>
            <ac:spMk id="16" creationId="{71A784BF-09DB-448D-99FC-B49DFC6605D5}"/>
          </ac:spMkLst>
        </pc:spChg>
        <pc:spChg chg="add del">
          <ac:chgData name="佐賀教員2556" userId="543ed41b-9018-47ce-96cb-ed49c27948b9" providerId="ADAL" clId="{35A34EA1-359F-4510-AA61-04815ABAE07B}" dt="2023-01-04T04:52:21.209" v="3070" actId="26606"/>
          <ac:spMkLst>
            <pc:docMk/>
            <pc:sldMk cId="370441826" sldId="262"/>
            <ac:spMk id="17" creationId="{6283FBD2-A663-469F-855C-06D86E3C1161}"/>
          </ac:spMkLst>
        </pc:spChg>
        <pc:spChg chg="add del">
          <ac:chgData name="佐賀教員2556" userId="543ed41b-9018-47ce-96cb-ed49c27948b9" providerId="ADAL" clId="{35A34EA1-359F-4510-AA61-04815ABAE07B}" dt="2023-01-04T04:52:21.209" v="3070" actId="26606"/>
          <ac:spMkLst>
            <pc:docMk/>
            <pc:sldMk cId="370441826" sldId="262"/>
            <ac:spMk id="19" creationId="{8A1279FC-7441-4E55-B082-2774E6316482}"/>
          </ac:spMkLst>
        </pc:spChg>
        <pc:spChg chg="add del">
          <ac:chgData name="佐賀教員2556" userId="543ed41b-9018-47ce-96cb-ed49c27948b9" providerId="ADAL" clId="{35A34EA1-359F-4510-AA61-04815ABAE07B}" dt="2023-01-04T04:52:24.724" v="3072" actId="26606"/>
          <ac:spMkLst>
            <pc:docMk/>
            <pc:sldMk cId="370441826" sldId="262"/>
            <ac:spMk id="21" creationId="{96EEF187-8434-4B76-BE40-006EEBB263CF}"/>
          </ac:spMkLst>
        </pc:spChg>
        <pc:spChg chg="add del">
          <ac:chgData name="佐賀教員2556" userId="543ed41b-9018-47ce-96cb-ed49c27948b9" providerId="ADAL" clId="{35A34EA1-359F-4510-AA61-04815ABAE07B}" dt="2023-01-04T04:52:24.724" v="3072" actId="26606"/>
          <ac:spMkLst>
            <pc:docMk/>
            <pc:sldMk cId="370441826" sldId="262"/>
            <ac:spMk id="22" creationId="{681CD866-52B5-4280-A92B-56BDFD1E9A12}"/>
          </ac:spMkLst>
        </pc:spChg>
        <pc:spChg chg="add del">
          <ac:chgData name="佐賀教員2556" userId="543ed41b-9018-47ce-96cb-ed49c27948b9" providerId="ADAL" clId="{35A34EA1-359F-4510-AA61-04815ABAE07B}" dt="2023-01-04T04:52:32.299" v="3076" actId="26606"/>
          <ac:spMkLst>
            <pc:docMk/>
            <pc:sldMk cId="370441826" sldId="262"/>
            <ac:spMk id="23" creationId="{0381C401-8AFE-4396-B195-C21EA1C7FB55}"/>
          </ac:spMkLst>
        </pc:spChg>
        <pc:spChg chg="add del">
          <ac:chgData name="佐賀教員2556" userId="543ed41b-9018-47ce-96cb-ed49c27948b9" providerId="ADAL" clId="{35A34EA1-359F-4510-AA61-04815ABAE07B}" dt="2023-01-04T04:52:26.895" v="3074" actId="26606"/>
          <ac:spMkLst>
            <pc:docMk/>
            <pc:sldMk cId="370441826" sldId="262"/>
            <ac:spMk id="24" creationId="{5A0118C5-4F8D-4CF4-BADD-53FEACC6C42A}"/>
          </ac:spMkLst>
        </pc:spChg>
        <pc:spChg chg="add del">
          <ac:chgData name="佐賀教員2556" userId="543ed41b-9018-47ce-96cb-ed49c27948b9" providerId="ADAL" clId="{35A34EA1-359F-4510-AA61-04815ABAE07B}" dt="2023-01-04T04:52:26.895" v="3074" actId="26606"/>
          <ac:spMkLst>
            <pc:docMk/>
            <pc:sldMk cId="370441826" sldId="262"/>
            <ac:spMk id="28" creationId="{E7C065BD-BDC2-4800-908F-25C30F042B69}"/>
          </ac:spMkLst>
        </pc:spChg>
        <pc:spChg chg="add del">
          <ac:chgData name="佐賀教員2556" userId="543ed41b-9018-47ce-96cb-ed49c27948b9" providerId="ADAL" clId="{35A34EA1-359F-4510-AA61-04815ABAE07B}" dt="2023-01-04T04:52:26.895" v="3074" actId="26606"/>
          <ac:spMkLst>
            <pc:docMk/>
            <pc:sldMk cId="370441826" sldId="262"/>
            <ac:spMk id="29" creationId="{612A1BC7-2F25-41BC-A0DC-8680CE996B74}"/>
          </ac:spMkLst>
        </pc:spChg>
        <pc:spChg chg="add del">
          <ac:chgData name="佐賀教員2556" userId="543ed41b-9018-47ce-96cb-ed49c27948b9" providerId="ADAL" clId="{35A34EA1-359F-4510-AA61-04815ABAE07B}" dt="2023-01-04T04:52:32.299" v="3076" actId="26606"/>
          <ac:spMkLst>
            <pc:docMk/>
            <pc:sldMk cId="370441826" sldId="262"/>
            <ac:spMk id="31" creationId="{C4E4288A-DFC8-40A2-90E5-70E851A933AD}"/>
          </ac:spMkLst>
        </pc:spChg>
        <pc:spChg chg="add del">
          <ac:chgData name="佐賀教員2556" userId="543ed41b-9018-47ce-96cb-ed49c27948b9" providerId="ADAL" clId="{35A34EA1-359F-4510-AA61-04815ABAE07B}" dt="2023-01-04T04:52:32.299" v="3076" actId="26606"/>
          <ac:spMkLst>
            <pc:docMk/>
            <pc:sldMk cId="370441826" sldId="262"/>
            <ac:spMk id="35" creationId="{A9456821-26B9-4181-B181-305FB820DCC4}"/>
          </ac:spMkLst>
        </pc:spChg>
        <pc:spChg chg="add del">
          <ac:chgData name="佐賀教員2556" userId="543ed41b-9018-47ce-96cb-ed49c27948b9" providerId="ADAL" clId="{35A34EA1-359F-4510-AA61-04815ABAE07B}" dt="2023-01-04T04:52:32.299" v="3076" actId="26606"/>
          <ac:spMkLst>
            <pc:docMk/>
            <pc:sldMk cId="370441826" sldId="262"/>
            <ac:spMk id="36" creationId="{0035D6FE-7FA2-4D67-8767-6F7E98AB1602}"/>
          </ac:spMkLst>
        </pc:spChg>
        <pc:spChg chg="add del">
          <ac:chgData name="佐賀教員2556" userId="543ed41b-9018-47ce-96cb-ed49c27948b9" providerId="ADAL" clId="{35A34EA1-359F-4510-AA61-04815ABAE07B}" dt="2023-01-04T04:52:36.985" v="3078" actId="26606"/>
          <ac:spMkLst>
            <pc:docMk/>
            <pc:sldMk cId="370441826" sldId="262"/>
            <ac:spMk id="38" creationId="{2ABE1108-6423-4E53-85A1-817683043C77}"/>
          </ac:spMkLst>
        </pc:spChg>
        <pc:spChg chg="add del">
          <ac:chgData name="佐賀教員2556" userId="543ed41b-9018-47ce-96cb-ed49c27948b9" providerId="ADAL" clId="{35A34EA1-359F-4510-AA61-04815ABAE07B}" dt="2023-01-04T04:52:42.171" v="3080" actId="26606"/>
          <ac:spMkLst>
            <pc:docMk/>
            <pc:sldMk cId="370441826" sldId="262"/>
            <ac:spMk id="40" creationId="{9F620FD9-5A17-4A65-B166-3E0EE820EE3B}"/>
          </ac:spMkLst>
        </pc:spChg>
        <pc:spChg chg="add del">
          <ac:chgData name="佐賀教員2556" userId="543ed41b-9018-47ce-96cb-ed49c27948b9" providerId="ADAL" clId="{35A34EA1-359F-4510-AA61-04815ABAE07B}" dt="2023-01-04T04:52:42.171" v="3080" actId="26606"/>
          <ac:spMkLst>
            <pc:docMk/>
            <pc:sldMk cId="370441826" sldId="262"/>
            <ac:spMk id="41" creationId="{84F02FAD-10F5-4D80-993C-B851BF04915B}"/>
          </ac:spMkLst>
        </pc:spChg>
        <pc:grpChg chg="add del">
          <ac:chgData name="佐賀教員2556" userId="543ed41b-9018-47ce-96cb-ed49c27948b9" providerId="ADAL" clId="{35A34EA1-359F-4510-AA61-04815ABAE07B}" dt="2023-01-04T04:52:26.895" v="3074" actId="26606"/>
          <ac:grpSpMkLst>
            <pc:docMk/>
            <pc:sldMk cId="370441826" sldId="262"/>
            <ac:grpSpMk id="25" creationId="{1E8369D0-2C3B-4E27-AC6C-A246AC28CDA1}"/>
          </ac:grpSpMkLst>
        </pc:grpChg>
        <pc:grpChg chg="add del">
          <ac:chgData name="佐賀教員2556" userId="543ed41b-9018-47ce-96cb-ed49c27948b9" providerId="ADAL" clId="{35A34EA1-359F-4510-AA61-04815ABAE07B}" dt="2023-01-04T04:52:32.299" v="3076" actId="26606"/>
          <ac:grpSpMkLst>
            <pc:docMk/>
            <pc:sldMk cId="370441826" sldId="262"/>
            <ac:grpSpMk id="32" creationId="{B63C2D82-D4FA-4A37-BB01-1E7B21E4FF20}"/>
          </ac:grpSpMkLst>
        </pc:grpChg>
        <pc:graphicFrameChg chg="add del">
          <ac:chgData name="佐賀教員2556" userId="543ed41b-9018-47ce-96cb-ed49c27948b9" providerId="ADAL" clId="{35A34EA1-359F-4510-AA61-04815ABAE07B}" dt="2023-01-04T04:52:43.749" v="3082" actId="26606"/>
          <ac:graphicFrameMkLst>
            <pc:docMk/>
            <pc:sldMk cId="370441826" sldId="262"/>
            <ac:graphicFrameMk id="10" creationId="{143085B4-B88A-B3F1-B51C-A695AF0513F6}"/>
          </ac:graphicFrameMkLst>
        </pc:graphicFrameChg>
        <pc:graphicFrameChg chg="add del">
          <ac:chgData name="佐賀教員2556" userId="543ed41b-9018-47ce-96cb-ed49c27948b9" providerId="ADAL" clId="{35A34EA1-359F-4510-AA61-04815ABAE07B}" dt="2023-01-04T04:52:51.705" v="3084" actId="26606"/>
          <ac:graphicFrameMkLst>
            <pc:docMk/>
            <pc:sldMk cId="370441826" sldId="262"/>
            <ac:graphicFrameMk id="12" creationId="{7EF080D7-02B0-480A-F775-E73BE9FEA6F2}"/>
          </ac:graphicFrameMkLst>
        </pc:graphicFrameChg>
        <pc:picChg chg="add mod ord">
          <ac:chgData name="佐賀教員2556" userId="543ed41b-9018-47ce-96cb-ed49c27948b9" providerId="ADAL" clId="{35A34EA1-359F-4510-AA61-04815ABAE07B}" dt="2023-01-04T04:52:42.171" v="3080" actId="26606"/>
          <ac:picMkLst>
            <pc:docMk/>
            <pc:sldMk cId="370441826" sldId="262"/>
            <ac:picMk id="4" creationId="{3A5D1FE8-A4BD-49F9-4BF1-2E59971C5DB4}"/>
          </ac:picMkLst>
        </pc:picChg>
        <pc:picChg chg="add mod ord">
          <ac:chgData name="佐賀教員2556" userId="543ed41b-9018-47ce-96cb-ed49c27948b9" providerId="ADAL" clId="{35A34EA1-359F-4510-AA61-04815ABAE07B}" dt="2023-01-04T04:52:42.171" v="3080" actId="26606"/>
          <ac:picMkLst>
            <pc:docMk/>
            <pc:sldMk cId="370441826" sldId="262"/>
            <ac:picMk id="6" creationId="{1A6DE09D-D1A0-0D6B-9927-2AF4A731DBA0}"/>
          </ac:picMkLst>
        </pc:picChg>
        <pc:picChg chg="add mod ord">
          <ac:chgData name="佐賀教員2556" userId="543ed41b-9018-47ce-96cb-ed49c27948b9" providerId="ADAL" clId="{35A34EA1-359F-4510-AA61-04815ABAE07B}" dt="2023-01-04T04:52:42.171" v="3080" actId="26606"/>
          <ac:picMkLst>
            <pc:docMk/>
            <pc:sldMk cId="370441826" sldId="262"/>
            <ac:picMk id="8" creationId="{2D455C02-61B9-E378-8A92-CDAF6F630FD9}"/>
          </ac:picMkLst>
        </pc:picChg>
      </pc:sldChg>
      <pc:sldChg chg="new del">
        <pc:chgData name="佐賀教員2556" userId="543ed41b-9018-47ce-96cb-ed49c27948b9" providerId="ADAL" clId="{35A34EA1-359F-4510-AA61-04815ABAE07B}" dt="2023-01-04T02:15:37.919" v="977" actId="2696"/>
        <pc:sldMkLst>
          <pc:docMk/>
          <pc:sldMk cId="2493000433" sldId="262"/>
        </pc:sldMkLst>
      </pc:sldChg>
      <pc:sldChg chg="addSp delSp modSp add mod modAnim">
        <pc:chgData name="佐賀教員2556" userId="543ed41b-9018-47ce-96cb-ed49c27948b9" providerId="ADAL" clId="{35A34EA1-359F-4510-AA61-04815ABAE07B}" dt="2023-01-04T07:14:46.788" v="4363"/>
        <pc:sldMkLst>
          <pc:docMk/>
          <pc:sldMk cId="3897780700" sldId="263"/>
        </pc:sldMkLst>
        <pc:spChg chg="mod">
          <ac:chgData name="佐賀教員2556" userId="543ed41b-9018-47ce-96cb-ed49c27948b9" providerId="ADAL" clId="{35A34EA1-359F-4510-AA61-04815ABAE07B}" dt="2023-01-04T05:27:46.029" v="3584" actId="14100"/>
          <ac:spMkLst>
            <pc:docMk/>
            <pc:sldMk cId="3897780700" sldId="263"/>
            <ac:spMk id="3" creationId="{E5993095-2027-D5CC-97B8-2EDC0282C93C}"/>
          </ac:spMkLst>
        </pc:spChg>
        <pc:picChg chg="add del mod">
          <ac:chgData name="佐賀教員2556" userId="543ed41b-9018-47ce-96cb-ed49c27948b9" providerId="ADAL" clId="{35A34EA1-359F-4510-AA61-04815ABAE07B}" dt="2023-01-04T05:06:46.124" v="3407" actId="478"/>
          <ac:picMkLst>
            <pc:docMk/>
            <pc:sldMk cId="3897780700" sldId="263"/>
            <ac:picMk id="4" creationId="{17AEE9E5-4038-868A-410F-A032ED08DCB0}"/>
          </ac:picMkLst>
        </pc:picChg>
        <pc:picChg chg="add mod">
          <ac:chgData name="佐賀教員2556" userId="543ed41b-9018-47ce-96cb-ed49c27948b9" providerId="ADAL" clId="{35A34EA1-359F-4510-AA61-04815ABAE07B}" dt="2023-01-04T05:30:37.681" v="3628" actId="1076"/>
          <ac:picMkLst>
            <pc:docMk/>
            <pc:sldMk cId="3897780700" sldId="263"/>
            <ac:picMk id="6" creationId="{BC311ADB-514F-6D31-943D-303722249387}"/>
          </ac:picMkLst>
        </pc:picChg>
        <pc:picChg chg="add del mod">
          <ac:chgData name="佐賀教員2556" userId="543ed41b-9018-47ce-96cb-ed49c27948b9" providerId="ADAL" clId="{35A34EA1-359F-4510-AA61-04815ABAE07B}" dt="2023-01-04T05:06:50.904" v="3409" actId="478"/>
          <ac:picMkLst>
            <pc:docMk/>
            <pc:sldMk cId="3897780700" sldId="263"/>
            <ac:picMk id="8" creationId="{FFAC2143-4A7B-6028-10B4-5B1463153A1E}"/>
          </ac:picMkLst>
        </pc:picChg>
        <pc:picChg chg="add mod">
          <ac:chgData name="佐賀教員2556" userId="543ed41b-9018-47ce-96cb-ed49c27948b9" providerId="ADAL" clId="{35A34EA1-359F-4510-AA61-04815ABAE07B}" dt="2023-01-04T05:30:21.655" v="3625" actId="1076"/>
          <ac:picMkLst>
            <pc:docMk/>
            <pc:sldMk cId="3897780700" sldId="263"/>
            <ac:picMk id="10" creationId="{8118045F-C964-F663-DCF5-A629794EC325}"/>
          </ac:picMkLst>
        </pc:picChg>
        <pc:picChg chg="add mod">
          <ac:chgData name="佐賀教員2556" userId="543ed41b-9018-47ce-96cb-ed49c27948b9" providerId="ADAL" clId="{35A34EA1-359F-4510-AA61-04815ABAE07B}" dt="2023-01-04T05:29:40.407" v="3606" actId="1076"/>
          <ac:picMkLst>
            <pc:docMk/>
            <pc:sldMk cId="3897780700" sldId="263"/>
            <ac:picMk id="12" creationId="{8F30B694-04FD-8DC1-16F8-21D58F2A2C97}"/>
          </ac:picMkLst>
        </pc:picChg>
        <pc:picChg chg="add mod">
          <ac:chgData name="佐賀教員2556" userId="543ed41b-9018-47ce-96cb-ed49c27948b9" providerId="ADAL" clId="{35A34EA1-359F-4510-AA61-04815ABAE07B}" dt="2023-01-04T05:28:55.800" v="3596" actId="14100"/>
          <ac:picMkLst>
            <pc:docMk/>
            <pc:sldMk cId="3897780700" sldId="263"/>
            <ac:picMk id="14" creationId="{505DDE92-5A60-BC99-1A4C-A5531B27C096}"/>
          </ac:picMkLst>
        </pc:picChg>
        <pc:picChg chg="add del mod ord">
          <ac:chgData name="佐賀教員2556" userId="543ed41b-9018-47ce-96cb-ed49c27948b9" providerId="ADAL" clId="{35A34EA1-359F-4510-AA61-04815ABAE07B}" dt="2023-01-04T05:26:34.322" v="3573" actId="478"/>
          <ac:picMkLst>
            <pc:docMk/>
            <pc:sldMk cId="3897780700" sldId="263"/>
            <ac:picMk id="15" creationId="{4D565279-2CF0-2CEE-6493-DD7A4CA42712}"/>
          </ac:picMkLst>
        </pc:picChg>
        <pc:picChg chg="add mod">
          <ac:chgData name="佐賀教員2556" userId="543ed41b-9018-47ce-96cb-ed49c27948b9" providerId="ADAL" clId="{35A34EA1-359F-4510-AA61-04815ABAE07B}" dt="2023-01-04T05:29:20.277" v="3600" actId="1076"/>
          <ac:picMkLst>
            <pc:docMk/>
            <pc:sldMk cId="3897780700" sldId="263"/>
            <ac:picMk id="17" creationId="{BFC8C1E3-E32A-CD87-00BD-083958163CF6}"/>
          </ac:picMkLst>
        </pc:picChg>
        <pc:picChg chg="add mod">
          <ac:chgData name="佐賀教員2556" userId="543ed41b-9018-47ce-96cb-ed49c27948b9" providerId="ADAL" clId="{35A34EA1-359F-4510-AA61-04815ABAE07B}" dt="2023-01-04T05:29:02.001" v="3597" actId="14100"/>
          <ac:picMkLst>
            <pc:docMk/>
            <pc:sldMk cId="3897780700" sldId="263"/>
            <ac:picMk id="19" creationId="{C4090190-9FF0-E32E-EEA8-430F2EC43928}"/>
          </ac:picMkLst>
        </pc:picChg>
      </pc:sldChg>
      <pc:sldChg chg="addSp delSp modSp add mod ord modAnim">
        <pc:chgData name="佐賀教員2556" userId="543ed41b-9018-47ce-96cb-ed49c27948b9" providerId="ADAL" clId="{35A34EA1-359F-4510-AA61-04815ABAE07B}" dt="2023-01-04T07:10:35.200" v="4338"/>
        <pc:sldMkLst>
          <pc:docMk/>
          <pc:sldMk cId="1724292834" sldId="264"/>
        </pc:sldMkLst>
        <pc:spChg chg="mod">
          <ac:chgData name="佐賀教員2556" userId="543ed41b-9018-47ce-96cb-ed49c27948b9" providerId="ADAL" clId="{35A34EA1-359F-4510-AA61-04815ABAE07B}" dt="2023-01-04T07:09:55.329" v="4332"/>
          <ac:spMkLst>
            <pc:docMk/>
            <pc:sldMk cId="1724292834" sldId="264"/>
            <ac:spMk id="3" creationId="{E5993095-2027-D5CC-97B8-2EDC0282C93C}"/>
          </ac:spMkLst>
        </pc:spChg>
        <pc:picChg chg="add del mod">
          <ac:chgData name="佐賀教員2556" userId="543ed41b-9018-47ce-96cb-ed49c27948b9" providerId="ADAL" clId="{35A34EA1-359F-4510-AA61-04815ABAE07B}" dt="2023-01-04T04:32:17.138" v="2614" actId="478"/>
          <ac:picMkLst>
            <pc:docMk/>
            <pc:sldMk cId="1724292834" sldId="264"/>
            <ac:picMk id="4" creationId="{5A6C68BD-7DE6-B62A-0264-7023E1DC6170}"/>
          </ac:picMkLst>
        </pc:picChg>
        <pc:picChg chg="add mod">
          <ac:chgData name="佐賀教員2556" userId="543ed41b-9018-47ce-96cb-ed49c27948b9" providerId="ADAL" clId="{35A34EA1-359F-4510-AA61-04815ABAE07B}" dt="2023-01-04T04:33:12.518" v="2630" actId="14100"/>
          <ac:picMkLst>
            <pc:docMk/>
            <pc:sldMk cId="1724292834" sldId="264"/>
            <ac:picMk id="6" creationId="{197A1DDE-9E21-0861-AFA9-DCEA84C7A2BA}"/>
          </ac:picMkLst>
        </pc:picChg>
        <pc:picChg chg="add mod">
          <ac:chgData name="佐賀教員2556" userId="543ed41b-9018-47ce-96cb-ed49c27948b9" providerId="ADAL" clId="{35A34EA1-359F-4510-AA61-04815ABAE07B}" dt="2023-01-04T07:10:12.324" v="4333" actId="1076"/>
          <ac:picMkLst>
            <pc:docMk/>
            <pc:sldMk cId="1724292834" sldId="264"/>
            <ac:picMk id="8" creationId="{8ED24634-9976-8EF6-7CB9-956E414D0689}"/>
          </ac:picMkLst>
        </pc:picChg>
      </pc:sldChg>
      <pc:sldChg chg="del">
        <pc:chgData name="佐賀教員2556" userId="543ed41b-9018-47ce-96cb-ed49c27948b9" providerId="ADAL" clId="{35A34EA1-359F-4510-AA61-04815ABAE07B}" dt="2022-12-21T06:18:59.283" v="144" actId="47"/>
        <pc:sldMkLst>
          <pc:docMk/>
          <pc:sldMk cId="2848385169" sldId="264"/>
        </pc:sldMkLst>
      </pc:sldChg>
      <pc:sldChg chg="del">
        <pc:chgData name="佐賀教員2556" userId="543ed41b-9018-47ce-96cb-ed49c27948b9" providerId="ADAL" clId="{35A34EA1-359F-4510-AA61-04815ABAE07B}" dt="2022-12-21T06:19:03.469" v="145" actId="47"/>
        <pc:sldMkLst>
          <pc:docMk/>
          <pc:sldMk cId="924099809" sldId="265"/>
        </pc:sldMkLst>
      </pc:sldChg>
      <pc:sldChg chg="modSp mod">
        <pc:chgData name="佐賀教員2556" userId="543ed41b-9018-47ce-96cb-ed49c27948b9" providerId="ADAL" clId="{35A34EA1-359F-4510-AA61-04815ABAE07B}" dt="2023-01-11T01:34:51.422" v="4364" actId="1076"/>
        <pc:sldMkLst>
          <pc:docMk/>
          <pc:sldMk cId="242975799" sldId="266"/>
        </pc:sldMkLst>
        <pc:picChg chg="mod">
          <ac:chgData name="佐賀教員2556" userId="543ed41b-9018-47ce-96cb-ed49c27948b9" providerId="ADAL" clId="{35A34EA1-359F-4510-AA61-04815ABAE07B}" dt="2023-01-11T01:34:51.422" v="4364" actId="1076"/>
          <ac:picMkLst>
            <pc:docMk/>
            <pc:sldMk cId="242975799" sldId="266"/>
            <ac:picMk id="4" creationId="{C433FDBC-D9B6-8C00-09C4-F2DB404F3153}"/>
          </ac:picMkLst>
        </pc:picChg>
      </pc:sldChg>
      <pc:sldChg chg="del">
        <pc:chgData name="佐賀教員2556" userId="543ed41b-9018-47ce-96cb-ed49c27948b9" providerId="ADAL" clId="{35A34EA1-359F-4510-AA61-04815ABAE07B}" dt="2022-12-21T06:19:04.546" v="146" actId="47"/>
        <pc:sldMkLst>
          <pc:docMk/>
          <pc:sldMk cId="1696514988" sldId="266"/>
        </pc:sldMkLst>
      </pc:sldChg>
      <pc:sldChg chg="del">
        <pc:chgData name="佐賀教員2556" userId="543ed41b-9018-47ce-96cb-ed49c27948b9" providerId="ADAL" clId="{35A34EA1-359F-4510-AA61-04815ABAE07B}" dt="2022-12-21T06:19:05.484" v="147" actId="47"/>
        <pc:sldMkLst>
          <pc:docMk/>
          <pc:sldMk cId="2543751095" sldId="267"/>
        </pc:sldMkLst>
      </pc:sldChg>
      <pc:sldChg chg="del">
        <pc:chgData name="佐賀教員2556" userId="543ed41b-9018-47ce-96cb-ed49c27948b9" providerId="ADAL" clId="{35A34EA1-359F-4510-AA61-04815ABAE07B}" dt="2022-12-21T06:19:06.296" v="148" actId="47"/>
        <pc:sldMkLst>
          <pc:docMk/>
          <pc:sldMk cId="4075285752" sldId="268"/>
        </pc:sldMkLst>
      </pc:sldChg>
      <pc:sldChg chg="del">
        <pc:chgData name="佐賀教員2556" userId="543ed41b-9018-47ce-96cb-ed49c27948b9" providerId="ADAL" clId="{35A34EA1-359F-4510-AA61-04815ABAE07B}" dt="2022-12-21T06:19:07.342" v="149" actId="47"/>
        <pc:sldMkLst>
          <pc:docMk/>
          <pc:sldMk cId="206725700" sldId="269"/>
        </pc:sldMkLst>
      </pc:sldChg>
      <pc:sldChg chg="del">
        <pc:chgData name="佐賀教員2556" userId="543ed41b-9018-47ce-96cb-ed49c27948b9" providerId="ADAL" clId="{35A34EA1-359F-4510-AA61-04815ABAE07B}" dt="2022-12-21T06:19:08.030" v="150" actId="47"/>
        <pc:sldMkLst>
          <pc:docMk/>
          <pc:sldMk cId="2769560194" sldId="270"/>
        </pc:sldMkLst>
      </pc:sldChg>
      <pc:sldChg chg="del">
        <pc:chgData name="佐賀教員2556" userId="543ed41b-9018-47ce-96cb-ed49c27948b9" providerId="ADAL" clId="{35A34EA1-359F-4510-AA61-04815ABAE07B}" dt="2022-12-21T06:19:09.420" v="152" actId="47"/>
        <pc:sldMkLst>
          <pc:docMk/>
          <pc:sldMk cId="3831762900" sldId="271"/>
        </pc:sldMkLst>
      </pc:sldChg>
      <pc:sldChg chg="del">
        <pc:chgData name="佐賀教員2556" userId="543ed41b-9018-47ce-96cb-ed49c27948b9" providerId="ADAL" clId="{35A34EA1-359F-4510-AA61-04815ABAE07B}" dt="2022-12-21T06:19:10.076" v="153" actId="47"/>
        <pc:sldMkLst>
          <pc:docMk/>
          <pc:sldMk cId="2435478903" sldId="272"/>
        </pc:sldMkLst>
      </pc:sldChg>
      <pc:sldChg chg="del">
        <pc:chgData name="佐賀教員2556" userId="543ed41b-9018-47ce-96cb-ed49c27948b9" providerId="ADAL" clId="{35A34EA1-359F-4510-AA61-04815ABAE07B}" dt="2022-12-21T06:19:10.857" v="154" actId="47"/>
        <pc:sldMkLst>
          <pc:docMk/>
          <pc:sldMk cId="1832487275" sldId="273"/>
        </pc:sldMkLst>
      </pc:sldChg>
      <pc:sldChg chg="del">
        <pc:chgData name="佐賀教員2556" userId="543ed41b-9018-47ce-96cb-ed49c27948b9" providerId="ADAL" clId="{35A34EA1-359F-4510-AA61-04815ABAE07B}" dt="2022-12-21T06:19:12.247" v="156" actId="47"/>
        <pc:sldMkLst>
          <pc:docMk/>
          <pc:sldMk cId="2979506453" sldId="274"/>
        </pc:sldMkLst>
      </pc:sldChg>
      <pc:sldChg chg="del">
        <pc:chgData name="佐賀教員2556" userId="543ed41b-9018-47ce-96cb-ed49c27948b9" providerId="ADAL" clId="{35A34EA1-359F-4510-AA61-04815ABAE07B}" dt="2022-12-21T06:19:11.638" v="155" actId="47"/>
        <pc:sldMkLst>
          <pc:docMk/>
          <pc:sldMk cId="3621199166" sldId="275"/>
        </pc:sldMkLst>
      </pc:sldChg>
      <pc:sldChg chg="del">
        <pc:chgData name="佐賀教員2556" userId="543ed41b-9018-47ce-96cb-ed49c27948b9" providerId="ADAL" clId="{35A34EA1-359F-4510-AA61-04815ABAE07B}" dt="2022-12-21T06:19:08.717" v="151" actId="47"/>
        <pc:sldMkLst>
          <pc:docMk/>
          <pc:sldMk cId="3365885438" sldId="276"/>
        </pc:sldMkLst>
      </pc:sldChg>
    </pc:docChg>
  </pc:docChgLst>
  <pc:docChgLst>
    <pc:chgData clId="Web-{79F7D70E-3F18-2753-B2AD-541E97648D90}"/>
    <pc:docChg chg="modSld">
      <pc:chgData name="" userId="" providerId="" clId="Web-{79F7D70E-3F18-2753-B2AD-541E97648D90}" dt="2023-04-07T04:27:21.716" v="0" actId="20577"/>
      <pc:docMkLst>
        <pc:docMk/>
      </pc:docMkLst>
      <pc:sldChg chg="modSp">
        <pc:chgData name="" userId="" providerId="" clId="Web-{79F7D70E-3F18-2753-B2AD-541E97648D90}" dt="2023-04-07T04:27:21.716" v="0" actId="20577"/>
        <pc:sldMkLst>
          <pc:docMk/>
          <pc:sldMk cId="2128380218" sldId="256"/>
        </pc:sldMkLst>
        <pc:spChg chg="mod">
          <ac:chgData name="" userId="" providerId="" clId="Web-{79F7D70E-3F18-2753-B2AD-541E97648D90}" dt="2023-04-07T04:27:21.716" v="0" actId="20577"/>
          <ac:spMkLst>
            <pc:docMk/>
            <pc:sldMk cId="2128380218" sldId="256"/>
            <ac:spMk id="2" creationId="{00000000-0000-0000-0000-000000000000}"/>
          </ac:spMkLst>
        </pc:spChg>
      </pc:sldChg>
    </pc:docChg>
  </pc:docChgLst>
  <pc:docChgLst>
    <pc:chgData name="佐賀教員2556" userId="S::sgt02556@365.education.saga.jp::543ed41b-9018-47ce-96cb-ed49c27948b9" providerId="AD" clId="Web-{4F61042E-E1A9-2D44-AE0B-7F123E8190AD}"/>
    <pc:docChg chg="addSld modSld">
      <pc:chgData name="佐賀教員2556" userId="S::sgt02556@365.education.saga.jp::543ed41b-9018-47ce-96cb-ed49c27948b9" providerId="AD" clId="Web-{4F61042E-E1A9-2D44-AE0B-7F123E8190AD}" dt="2022-12-21T06:24:27.578" v="70" actId="20577"/>
      <pc:docMkLst>
        <pc:docMk/>
      </pc:docMkLst>
      <pc:sldChg chg="modSp add replId">
        <pc:chgData name="佐賀教員2556" userId="S::sgt02556@365.education.saga.jp::543ed41b-9018-47ce-96cb-ed49c27948b9" providerId="AD" clId="Web-{4F61042E-E1A9-2D44-AE0B-7F123E8190AD}" dt="2022-12-21T06:24:27.578" v="70" actId="20577"/>
        <pc:sldMkLst>
          <pc:docMk/>
          <pc:sldMk cId="1521232694" sldId="258"/>
        </pc:sldMkLst>
        <pc:spChg chg="mod">
          <ac:chgData name="佐賀教員2556" userId="S::sgt02556@365.education.saga.jp::543ed41b-9018-47ce-96cb-ed49c27948b9" providerId="AD" clId="Web-{4F61042E-E1A9-2D44-AE0B-7F123E8190AD}" dt="2022-12-21T06:24:27.578" v="70" actId="20577"/>
          <ac:spMkLst>
            <pc:docMk/>
            <pc:sldMk cId="1521232694" sldId="258"/>
            <ac:spMk id="3" creationId="{E5993095-2027-D5CC-97B8-2EDC0282C93C}"/>
          </ac:spMkLst>
        </pc:spChg>
      </pc:sldChg>
    </pc:docChg>
  </pc:docChgLst>
  <pc:docChgLst>
    <pc:chgData name="佐賀教員2556" userId="543ed41b-9018-47ce-96cb-ed49c27948b9" providerId="ADAL" clId="{F5C4A330-74C7-47CB-89B9-22E260DD639D}"/>
    <pc:docChg chg="modSld">
      <pc:chgData name="佐賀教員2556" userId="543ed41b-9018-47ce-96cb-ed49c27948b9" providerId="ADAL" clId="{F5C4A330-74C7-47CB-89B9-22E260DD639D}" dt="2023-06-01T00:14:41.761" v="46" actId="20577"/>
      <pc:docMkLst>
        <pc:docMk/>
      </pc:docMkLst>
      <pc:sldChg chg="modSp">
        <pc:chgData name="佐賀教員2556" userId="543ed41b-9018-47ce-96cb-ed49c27948b9" providerId="ADAL" clId="{F5C4A330-74C7-47CB-89B9-22E260DD639D}" dt="2023-06-01T00:14:41.761" v="46" actId="20577"/>
        <pc:sldMkLst>
          <pc:docMk/>
          <pc:sldMk cId="3708746962" sldId="272"/>
        </pc:sldMkLst>
        <pc:spChg chg="mod">
          <ac:chgData name="佐賀教員2556" userId="543ed41b-9018-47ce-96cb-ed49c27948b9" providerId="ADAL" clId="{F5C4A330-74C7-47CB-89B9-22E260DD639D}" dt="2023-06-01T00:14:41.761" v="46" actId="20577"/>
          <ac:spMkLst>
            <pc:docMk/>
            <pc:sldMk cId="3708746962" sldId="272"/>
            <ac:spMk id="3" creationId="{0DD5C1D2-1A6E-AF13-12F3-A33E584661E8}"/>
          </ac:spMkLst>
        </pc:spChg>
      </pc:sldChg>
    </pc:docChg>
  </pc:docChgLst>
  <pc:docChgLst>
    <pc:chgData name="佐賀教員2556" userId="S::sgt02556@365.education.saga.jp::543ed41b-9018-47ce-96cb-ed49c27948b9" providerId="AD" clId="Web-{0B2C29EB-D79A-FD79-EA70-3C93324DAF39}"/>
    <pc:docChg chg="addSld modSld sldOrd">
      <pc:chgData name="佐賀教員2556" userId="S::sgt02556@365.education.saga.jp::543ed41b-9018-47ce-96cb-ed49c27948b9" providerId="AD" clId="Web-{0B2C29EB-D79A-FD79-EA70-3C93324DAF39}" dt="2023-02-28T03:21:38.201" v="313" actId="20577"/>
      <pc:docMkLst>
        <pc:docMk/>
      </pc:docMkLst>
      <pc:sldChg chg="modSp ord">
        <pc:chgData name="佐賀教員2556" userId="S::sgt02556@365.education.saga.jp::543ed41b-9018-47ce-96cb-ed49c27948b9" providerId="AD" clId="Web-{0B2C29EB-D79A-FD79-EA70-3C93324DAF39}" dt="2023-02-28T03:14:04.003" v="182" actId="20577"/>
        <pc:sldMkLst>
          <pc:docMk/>
          <pc:sldMk cId="3986540099" sldId="268"/>
        </pc:sldMkLst>
        <pc:spChg chg="mod">
          <ac:chgData name="佐賀教員2556" userId="S::sgt02556@365.education.saga.jp::543ed41b-9018-47ce-96cb-ed49c27948b9" providerId="AD" clId="Web-{0B2C29EB-D79A-FD79-EA70-3C93324DAF39}" dt="2023-02-28T03:14:04.003" v="182" actId="20577"/>
          <ac:spMkLst>
            <pc:docMk/>
            <pc:sldMk cId="3986540099" sldId="268"/>
            <ac:spMk id="12" creationId="{D649341A-5541-0369-73A6-BF974D4C84F1}"/>
          </ac:spMkLst>
        </pc:spChg>
      </pc:sldChg>
      <pc:sldChg chg="addSp delSp modSp add replId addAnim delAnim">
        <pc:chgData name="佐賀教員2556" userId="S::sgt02556@365.education.saga.jp::543ed41b-9018-47ce-96cb-ed49c27948b9" providerId="AD" clId="Web-{0B2C29EB-D79A-FD79-EA70-3C93324DAF39}" dt="2023-02-28T03:13:02.002" v="178" actId="20577"/>
        <pc:sldMkLst>
          <pc:docMk/>
          <pc:sldMk cId="160196352" sldId="269"/>
        </pc:sldMkLst>
        <pc:spChg chg="del mod">
          <ac:chgData name="佐賀教員2556" userId="S::sgt02556@365.education.saga.jp::543ed41b-9018-47ce-96cb-ed49c27948b9" providerId="AD" clId="Web-{0B2C29EB-D79A-FD79-EA70-3C93324DAF39}" dt="2023-02-28T03:11:31.390" v="125"/>
          <ac:spMkLst>
            <pc:docMk/>
            <pc:sldMk cId="160196352" sldId="269"/>
            <ac:spMk id="2" creationId="{A69264D3-F521-7AD8-0FB1-37A5D62DA091}"/>
          </ac:spMkLst>
        </pc:spChg>
        <pc:spChg chg="add mod">
          <ac:chgData name="佐賀教員2556" userId="S::sgt02556@365.education.saga.jp::543ed41b-9018-47ce-96cb-ed49c27948b9" providerId="AD" clId="Web-{0B2C29EB-D79A-FD79-EA70-3C93324DAF39}" dt="2023-02-28T03:10:03.560" v="106" actId="1076"/>
          <ac:spMkLst>
            <pc:docMk/>
            <pc:sldMk cId="160196352" sldId="269"/>
            <ac:spMk id="4" creationId="{7BC71278-8581-9B40-78FE-DD776ADD897B}"/>
          </ac:spMkLst>
        </pc:spChg>
        <pc:spChg chg="mod">
          <ac:chgData name="佐賀教員2556" userId="S::sgt02556@365.education.saga.jp::543ed41b-9018-47ce-96cb-ed49c27948b9" providerId="AD" clId="Web-{0B2C29EB-D79A-FD79-EA70-3C93324DAF39}" dt="2023-02-28T03:13:02.002" v="178" actId="20577"/>
          <ac:spMkLst>
            <pc:docMk/>
            <pc:sldMk cId="160196352" sldId="269"/>
            <ac:spMk id="5" creationId="{356C4924-4630-CE87-A98E-EB26234D5084}"/>
          </ac:spMkLst>
        </pc:spChg>
        <pc:spChg chg="del mod">
          <ac:chgData name="佐賀教員2556" userId="S::sgt02556@365.education.saga.jp::543ed41b-9018-47ce-96cb-ed49c27948b9" providerId="AD" clId="Web-{0B2C29EB-D79A-FD79-EA70-3C93324DAF39}" dt="2023-02-28T03:04:48.538" v="3"/>
          <ac:spMkLst>
            <pc:docMk/>
            <pc:sldMk cId="160196352" sldId="269"/>
            <ac:spMk id="6" creationId="{F1197F5A-6F56-0BE4-4F0E-B07EE52235FC}"/>
          </ac:spMkLst>
        </pc:spChg>
        <pc:spChg chg="del">
          <ac:chgData name="佐賀教員2556" userId="S::sgt02556@365.education.saga.jp::543ed41b-9018-47ce-96cb-ed49c27948b9" providerId="AD" clId="Web-{0B2C29EB-D79A-FD79-EA70-3C93324DAF39}" dt="2023-02-28T03:04:35.506" v="1"/>
          <ac:spMkLst>
            <pc:docMk/>
            <pc:sldMk cId="160196352" sldId="269"/>
            <ac:spMk id="7" creationId="{9249926B-B2D4-B203-BA56-743692FD41A9}"/>
          </ac:spMkLst>
        </pc:spChg>
        <pc:spChg chg="del mod">
          <ac:chgData name="佐賀教員2556" userId="S::sgt02556@365.education.saga.jp::543ed41b-9018-47ce-96cb-ed49c27948b9" providerId="AD" clId="Web-{0B2C29EB-D79A-FD79-EA70-3C93324DAF39}" dt="2023-02-28T03:04:53.835" v="6"/>
          <ac:spMkLst>
            <pc:docMk/>
            <pc:sldMk cId="160196352" sldId="269"/>
            <ac:spMk id="8" creationId="{D6B3DB02-4269-5F2E-4022-B4776AB1D657}"/>
          </ac:spMkLst>
        </pc:spChg>
        <pc:spChg chg="del">
          <ac:chgData name="佐賀教員2556" userId="S::sgt02556@365.education.saga.jp::543ed41b-9018-47ce-96cb-ed49c27948b9" providerId="AD" clId="Web-{0B2C29EB-D79A-FD79-EA70-3C93324DAF39}" dt="2023-02-28T03:04:55.460" v="7"/>
          <ac:spMkLst>
            <pc:docMk/>
            <pc:sldMk cId="160196352" sldId="269"/>
            <ac:spMk id="9" creationId="{6991FD5B-D127-6910-941A-4DD4436B0C83}"/>
          </ac:spMkLst>
        </pc:spChg>
        <pc:spChg chg="del">
          <ac:chgData name="佐賀教員2556" userId="S::sgt02556@365.education.saga.jp::543ed41b-9018-47ce-96cb-ed49c27948b9" providerId="AD" clId="Web-{0B2C29EB-D79A-FD79-EA70-3C93324DAF39}" dt="2023-02-28T03:05:00.335" v="8"/>
          <ac:spMkLst>
            <pc:docMk/>
            <pc:sldMk cId="160196352" sldId="269"/>
            <ac:spMk id="10" creationId="{713E8132-7AD1-BDF3-5951-913E9F12E244}"/>
          </ac:spMkLst>
        </pc:spChg>
        <pc:spChg chg="del">
          <ac:chgData name="佐賀教員2556" userId="S::sgt02556@365.education.saga.jp::543ed41b-9018-47ce-96cb-ed49c27948b9" providerId="AD" clId="Web-{0B2C29EB-D79A-FD79-EA70-3C93324DAF39}" dt="2023-02-28T03:05:03.413" v="9"/>
          <ac:spMkLst>
            <pc:docMk/>
            <pc:sldMk cId="160196352" sldId="269"/>
            <ac:spMk id="11" creationId="{50238092-5719-9C3F-6837-D1E1BF9F0D5C}"/>
          </ac:spMkLst>
        </pc:spChg>
        <pc:spChg chg="add mod">
          <ac:chgData name="佐賀教員2556" userId="S::sgt02556@365.education.saga.jp::543ed41b-9018-47ce-96cb-ed49c27948b9" providerId="AD" clId="Web-{0B2C29EB-D79A-FD79-EA70-3C93324DAF39}" dt="2023-02-28T03:11:05.234" v="121" actId="20577"/>
          <ac:spMkLst>
            <pc:docMk/>
            <pc:sldMk cId="160196352" sldId="269"/>
            <ac:spMk id="14" creationId="{98E2CACF-CCFB-3056-D3FF-580CCFE2B4AA}"/>
          </ac:spMkLst>
        </pc:spChg>
        <pc:spChg chg="add mod">
          <ac:chgData name="佐賀教員2556" userId="S::sgt02556@365.education.saga.jp::543ed41b-9018-47ce-96cb-ed49c27948b9" providerId="AD" clId="Web-{0B2C29EB-D79A-FD79-EA70-3C93324DAF39}" dt="2023-02-28T03:12:57.283" v="177" actId="20577"/>
          <ac:spMkLst>
            <pc:docMk/>
            <pc:sldMk cId="160196352" sldId="269"/>
            <ac:spMk id="16" creationId="{5F21E47D-20D2-F977-0557-991984D2F3B6}"/>
          </ac:spMkLst>
        </pc:spChg>
      </pc:sldChg>
      <pc:sldChg chg="addSp delSp modSp add replId addAnim delAnim">
        <pc:chgData name="佐賀教員2556" userId="S::sgt02556@365.education.saga.jp::543ed41b-9018-47ce-96cb-ed49c27948b9" providerId="AD" clId="Web-{0B2C29EB-D79A-FD79-EA70-3C93324DAF39}" dt="2023-02-28T03:21:38.201" v="313" actId="20577"/>
        <pc:sldMkLst>
          <pc:docMk/>
          <pc:sldMk cId="1274422089" sldId="270"/>
        </pc:sldMkLst>
        <pc:spChg chg="add mod">
          <ac:chgData name="佐賀教員2556" userId="S::sgt02556@365.education.saga.jp::543ed41b-9018-47ce-96cb-ed49c27948b9" providerId="AD" clId="Web-{0B2C29EB-D79A-FD79-EA70-3C93324DAF39}" dt="2023-02-28T03:15:28.927" v="225" actId="20577"/>
          <ac:spMkLst>
            <pc:docMk/>
            <pc:sldMk cId="1274422089" sldId="270"/>
            <ac:spMk id="3" creationId="{6ABE8F2C-6552-9DD8-85AE-386141473558}"/>
          </ac:spMkLst>
        </pc:spChg>
        <pc:spChg chg="mod">
          <ac:chgData name="佐賀教員2556" userId="S::sgt02556@365.education.saga.jp::543ed41b-9018-47ce-96cb-ed49c27948b9" providerId="AD" clId="Web-{0B2C29EB-D79A-FD79-EA70-3C93324DAF39}" dt="2023-02-28T03:17:02.241" v="275" actId="1076"/>
          <ac:spMkLst>
            <pc:docMk/>
            <pc:sldMk cId="1274422089" sldId="270"/>
            <ac:spMk id="4" creationId="{7BC71278-8581-9B40-78FE-DD776ADD897B}"/>
          </ac:spMkLst>
        </pc:spChg>
        <pc:spChg chg="mod">
          <ac:chgData name="佐賀教員2556" userId="S::sgt02556@365.education.saga.jp::543ed41b-9018-47ce-96cb-ed49c27948b9" providerId="AD" clId="Web-{0B2C29EB-D79A-FD79-EA70-3C93324DAF39}" dt="2023-02-28T03:21:38.201" v="313" actId="20577"/>
          <ac:spMkLst>
            <pc:docMk/>
            <pc:sldMk cId="1274422089" sldId="270"/>
            <ac:spMk id="5" creationId="{356C4924-4630-CE87-A98E-EB26234D5084}"/>
          </ac:spMkLst>
        </pc:spChg>
        <pc:spChg chg="add mod">
          <ac:chgData name="佐賀教員2556" userId="S::sgt02556@365.education.saga.jp::543ed41b-9018-47ce-96cb-ed49c27948b9" providerId="AD" clId="Web-{0B2C29EB-D79A-FD79-EA70-3C93324DAF39}" dt="2023-02-28T03:21:31.044" v="308" actId="1076"/>
          <ac:spMkLst>
            <pc:docMk/>
            <pc:sldMk cId="1274422089" sldId="270"/>
            <ac:spMk id="7" creationId="{7461FF36-3208-A983-F774-10C17C1013C0}"/>
          </ac:spMkLst>
        </pc:spChg>
        <pc:spChg chg="del">
          <ac:chgData name="佐賀教員2556" userId="S::sgt02556@365.education.saga.jp::543ed41b-9018-47ce-96cb-ed49c27948b9" providerId="AD" clId="Web-{0B2C29EB-D79A-FD79-EA70-3C93324DAF39}" dt="2023-02-28T03:20:24.949" v="280"/>
          <ac:spMkLst>
            <pc:docMk/>
            <pc:sldMk cId="1274422089" sldId="270"/>
            <ac:spMk id="12" creationId="{D649341A-5541-0369-73A6-BF974D4C84F1}"/>
          </ac:spMkLst>
        </pc:spChg>
        <pc:spChg chg="del">
          <ac:chgData name="佐賀教員2556" userId="S::sgt02556@365.education.saga.jp::543ed41b-9018-47ce-96cb-ed49c27948b9" providerId="AD" clId="Web-{0B2C29EB-D79A-FD79-EA70-3C93324DAF39}" dt="2023-02-28T03:17:14.335" v="278"/>
          <ac:spMkLst>
            <pc:docMk/>
            <pc:sldMk cId="1274422089" sldId="270"/>
            <ac:spMk id="14" creationId="{98E2CACF-CCFB-3056-D3FF-580CCFE2B4AA}"/>
          </ac:spMkLst>
        </pc:spChg>
        <pc:spChg chg="del">
          <ac:chgData name="佐賀教員2556" userId="S::sgt02556@365.education.saga.jp::543ed41b-9018-47ce-96cb-ed49c27948b9" providerId="AD" clId="Web-{0B2C29EB-D79A-FD79-EA70-3C93324DAF39}" dt="2023-02-28T03:17:19.711" v="279"/>
          <ac:spMkLst>
            <pc:docMk/>
            <pc:sldMk cId="1274422089" sldId="270"/>
            <ac:spMk id="16" creationId="{5F21E47D-20D2-F977-0557-991984D2F3B6}"/>
          </ac:spMkLst>
        </pc:spChg>
      </pc:sldChg>
    </pc:docChg>
  </pc:docChgLst>
  <pc:docChgLst>
    <pc:chgData name="佐賀教員2556" userId="543ed41b-9018-47ce-96cb-ed49c27948b9" providerId="ADAL" clId="{25C55B81-3C80-4F7A-9BF3-EC78AECD6F70}"/>
    <pc:docChg chg="undo custSel addSld modSld sldOrd">
      <pc:chgData name="佐賀教員2556" userId="543ed41b-9018-47ce-96cb-ed49c27948b9" providerId="ADAL" clId="{25C55B81-3C80-4F7A-9BF3-EC78AECD6F70}" dt="2023-02-06T07:31:41.601" v="919" actId="1076"/>
      <pc:docMkLst>
        <pc:docMk/>
      </pc:docMkLst>
      <pc:sldChg chg="addSp delSp modSp mod">
        <pc:chgData name="佐賀教員2556" userId="543ed41b-9018-47ce-96cb-ed49c27948b9" providerId="ADAL" clId="{25C55B81-3C80-4F7A-9BF3-EC78AECD6F70}" dt="2023-02-06T07:09:17.535" v="618" actId="478"/>
        <pc:sldMkLst>
          <pc:docMk/>
          <pc:sldMk cId="2128380218" sldId="256"/>
        </pc:sldMkLst>
        <pc:spChg chg="mod">
          <ac:chgData name="佐賀教員2556" userId="543ed41b-9018-47ce-96cb-ed49c27948b9" providerId="ADAL" clId="{25C55B81-3C80-4F7A-9BF3-EC78AECD6F70}" dt="2023-02-06T06:57:15.730" v="606" actId="1076"/>
          <ac:spMkLst>
            <pc:docMk/>
            <pc:sldMk cId="2128380218" sldId="256"/>
            <ac:spMk id="2" creationId="{00000000-0000-0000-0000-000000000000}"/>
          </ac:spMkLst>
        </pc:spChg>
        <pc:picChg chg="del">
          <ac:chgData name="佐賀教員2556" userId="543ed41b-9018-47ce-96cb-ed49c27948b9" providerId="ADAL" clId="{25C55B81-3C80-4F7A-9BF3-EC78AECD6F70}" dt="2023-02-06T06:37:14.027" v="16" actId="478"/>
          <ac:picMkLst>
            <pc:docMk/>
            <pc:sldMk cId="2128380218" sldId="256"/>
            <ac:picMk id="4" creationId="{0304DB69-2599-493B-B183-25CBBCA31B4F}"/>
          </ac:picMkLst>
        </pc:picChg>
        <pc:picChg chg="add mod">
          <ac:chgData name="佐賀教員2556" userId="543ed41b-9018-47ce-96cb-ed49c27948b9" providerId="ADAL" clId="{25C55B81-3C80-4F7A-9BF3-EC78AECD6F70}" dt="2023-02-06T06:57:36.270" v="612" actId="688"/>
          <ac:picMkLst>
            <pc:docMk/>
            <pc:sldMk cId="2128380218" sldId="256"/>
            <ac:picMk id="5" creationId="{1C516792-C40C-4285-BA48-72B117C6CF72}"/>
          </ac:picMkLst>
        </pc:picChg>
        <pc:picChg chg="add mod">
          <ac:chgData name="佐賀教員2556" userId="543ed41b-9018-47ce-96cb-ed49c27948b9" providerId="ADAL" clId="{25C55B81-3C80-4F7A-9BF3-EC78AECD6F70}" dt="2023-02-06T06:57:47.376" v="615" actId="1076"/>
          <ac:picMkLst>
            <pc:docMk/>
            <pc:sldMk cId="2128380218" sldId="256"/>
            <ac:picMk id="7" creationId="{323DD60C-FC72-1932-92BB-C24550F9878F}"/>
          </ac:picMkLst>
        </pc:picChg>
        <pc:picChg chg="add mod">
          <ac:chgData name="佐賀教員2556" userId="543ed41b-9018-47ce-96cb-ed49c27948b9" providerId="ADAL" clId="{25C55B81-3C80-4F7A-9BF3-EC78AECD6F70}" dt="2023-02-06T06:56:43.006" v="596" actId="1076"/>
          <ac:picMkLst>
            <pc:docMk/>
            <pc:sldMk cId="2128380218" sldId="256"/>
            <ac:picMk id="9" creationId="{DA8821E5-CB42-894C-96D1-D9AE340EDA96}"/>
          </ac:picMkLst>
        </pc:picChg>
        <pc:picChg chg="add mod">
          <ac:chgData name="佐賀教員2556" userId="543ed41b-9018-47ce-96cb-ed49c27948b9" providerId="ADAL" clId="{25C55B81-3C80-4F7A-9BF3-EC78AECD6F70}" dt="2023-02-06T06:57:22.196" v="607" actId="1076"/>
          <ac:picMkLst>
            <pc:docMk/>
            <pc:sldMk cId="2128380218" sldId="256"/>
            <ac:picMk id="11" creationId="{0B4EADFA-2822-9445-6252-845C41B60059}"/>
          </ac:picMkLst>
        </pc:picChg>
        <pc:picChg chg="add del mod">
          <ac:chgData name="佐賀教員2556" userId="543ed41b-9018-47ce-96cb-ed49c27948b9" providerId="ADAL" clId="{25C55B81-3C80-4F7A-9BF3-EC78AECD6F70}" dt="2023-02-06T07:09:17.535" v="618" actId="478"/>
          <ac:picMkLst>
            <pc:docMk/>
            <pc:sldMk cId="2128380218" sldId="256"/>
            <ac:picMk id="13" creationId="{5D337F5E-0CAF-E091-A263-C2D1736973CB}"/>
          </ac:picMkLst>
        </pc:picChg>
      </pc:sldChg>
      <pc:sldChg chg="addSp delSp modSp mod delAnim modAnim">
        <pc:chgData name="佐賀教員2556" userId="543ed41b-9018-47ce-96cb-ed49c27948b9" providerId="ADAL" clId="{25C55B81-3C80-4F7A-9BF3-EC78AECD6F70}" dt="2023-02-06T06:53:17.502" v="580" actId="27636"/>
        <pc:sldMkLst>
          <pc:docMk/>
          <pc:sldMk cId="806791653" sldId="257"/>
        </pc:sldMkLst>
        <pc:spChg chg="del">
          <ac:chgData name="佐賀教員2556" userId="543ed41b-9018-47ce-96cb-ed49c27948b9" providerId="ADAL" clId="{25C55B81-3C80-4F7A-9BF3-EC78AECD6F70}" dt="2023-02-06T06:40:57.160" v="100" actId="478"/>
          <ac:spMkLst>
            <pc:docMk/>
            <pc:sldMk cId="806791653" sldId="257"/>
            <ac:spMk id="3" creationId="{E5993095-2027-D5CC-97B8-2EDC0282C93C}"/>
          </ac:spMkLst>
        </pc:spChg>
        <pc:spChg chg="add del mod">
          <ac:chgData name="佐賀教員2556" userId="543ed41b-9018-47ce-96cb-ed49c27948b9" providerId="ADAL" clId="{25C55B81-3C80-4F7A-9BF3-EC78AECD6F70}" dt="2023-02-06T06:41:20.439" v="104" actId="478"/>
          <ac:spMkLst>
            <pc:docMk/>
            <pc:sldMk cId="806791653" sldId="257"/>
            <ac:spMk id="4" creationId="{F465E3A4-441F-66F0-CB53-E9A53745A5F9}"/>
          </ac:spMkLst>
        </pc:spChg>
        <pc:spChg chg="add mod">
          <ac:chgData name="佐賀教員2556" userId="543ed41b-9018-47ce-96cb-ed49c27948b9" providerId="ADAL" clId="{25C55B81-3C80-4F7A-9BF3-EC78AECD6F70}" dt="2023-02-06T06:53:17.502" v="580" actId="27636"/>
          <ac:spMkLst>
            <pc:docMk/>
            <pc:sldMk cId="806791653" sldId="257"/>
            <ac:spMk id="5" creationId="{356C4924-4630-CE87-A98E-EB26234D5084}"/>
          </ac:spMkLst>
        </pc:spChg>
        <pc:spChg chg="del mod">
          <ac:chgData name="佐賀教員2556" userId="543ed41b-9018-47ce-96cb-ed49c27948b9" providerId="ADAL" clId="{25C55B81-3C80-4F7A-9BF3-EC78AECD6F70}" dt="2023-02-06T06:41:11.358" v="103" actId="478"/>
          <ac:spMkLst>
            <pc:docMk/>
            <pc:sldMk cId="806791653" sldId="257"/>
            <ac:spMk id="9" creationId="{D660B61F-FBC9-46E3-F619-24748CD71AA3}"/>
          </ac:spMkLst>
        </pc:spChg>
        <pc:spChg chg="del">
          <ac:chgData name="佐賀教員2556" userId="543ed41b-9018-47ce-96cb-ed49c27948b9" providerId="ADAL" clId="{25C55B81-3C80-4F7A-9BF3-EC78AECD6F70}" dt="2023-02-06T06:40:52.521" v="99" actId="478"/>
          <ac:spMkLst>
            <pc:docMk/>
            <pc:sldMk cId="806791653" sldId="257"/>
            <ac:spMk id="10" creationId="{19CBB996-07F3-C8BA-92A7-F097D938BB21}"/>
          </ac:spMkLst>
        </pc:spChg>
        <pc:spChg chg="del">
          <ac:chgData name="佐賀教員2556" userId="543ed41b-9018-47ce-96cb-ed49c27948b9" providerId="ADAL" clId="{25C55B81-3C80-4F7A-9BF3-EC78AECD6F70}" dt="2023-02-06T06:40:50.412" v="97" actId="478"/>
          <ac:spMkLst>
            <pc:docMk/>
            <pc:sldMk cId="806791653" sldId="257"/>
            <ac:spMk id="14" creationId="{EB8CC689-E3BE-E490-5C43-87183EADB569}"/>
          </ac:spMkLst>
        </pc:spChg>
        <pc:spChg chg="del">
          <ac:chgData name="佐賀教員2556" userId="543ed41b-9018-47ce-96cb-ed49c27948b9" providerId="ADAL" clId="{25C55B81-3C80-4F7A-9BF3-EC78AECD6F70}" dt="2023-02-06T06:40:48.881" v="96" actId="478"/>
          <ac:spMkLst>
            <pc:docMk/>
            <pc:sldMk cId="806791653" sldId="257"/>
            <ac:spMk id="15" creationId="{B621046D-9D47-DCAE-343B-5E88C866A623}"/>
          </ac:spMkLst>
        </pc:spChg>
        <pc:picChg chg="del">
          <ac:chgData name="佐賀教員2556" userId="543ed41b-9018-47ce-96cb-ed49c27948b9" providerId="ADAL" clId="{25C55B81-3C80-4F7A-9BF3-EC78AECD6F70}" dt="2023-02-06T06:40:51.381" v="98" actId="478"/>
          <ac:picMkLst>
            <pc:docMk/>
            <pc:sldMk cId="806791653" sldId="257"/>
            <ac:picMk id="8" creationId="{2D982A29-B63F-D889-C4A8-1AF172B4FC2A}"/>
          </ac:picMkLst>
        </pc:picChg>
        <pc:picChg chg="del">
          <ac:chgData name="佐賀教員2556" userId="543ed41b-9018-47ce-96cb-ed49c27948b9" providerId="ADAL" clId="{25C55B81-3C80-4F7A-9BF3-EC78AECD6F70}" dt="2023-02-06T06:40:46.820" v="95" actId="478"/>
          <ac:picMkLst>
            <pc:docMk/>
            <pc:sldMk cId="806791653" sldId="257"/>
            <ac:picMk id="13" creationId="{A2F8FECF-5D5D-1EA8-458C-FD899DF045C4}"/>
          </ac:picMkLst>
        </pc:picChg>
      </pc:sldChg>
      <pc:sldChg chg="addSp delSp modSp add mod ord delAnim modAnim">
        <pc:chgData name="佐賀教員2556" userId="543ed41b-9018-47ce-96cb-ed49c27948b9" providerId="ADAL" clId="{25C55B81-3C80-4F7A-9BF3-EC78AECD6F70}" dt="2023-02-06T07:31:41.601" v="919" actId="1076"/>
        <pc:sldMkLst>
          <pc:docMk/>
          <pc:sldMk cId="2397728045" sldId="267"/>
        </pc:sldMkLst>
        <pc:spChg chg="mod">
          <ac:chgData name="佐賀教員2556" userId="543ed41b-9018-47ce-96cb-ed49c27948b9" providerId="ADAL" clId="{25C55B81-3C80-4F7A-9BF3-EC78AECD6F70}" dt="2023-02-06T07:31:20.162" v="913" actId="20577"/>
          <ac:spMkLst>
            <pc:docMk/>
            <pc:sldMk cId="2397728045" sldId="267"/>
            <ac:spMk id="3" creationId="{E5993095-2027-D5CC-97B8-2EDC0282C93C}"/>
          </ac:spMkLst>
        </pc:spChg>
        <pc:picChg chg="del">
          <ac:chgData name="佐賀教員2556" userId="543ed41b-9018-47ce-96cb-ed49c27948b9" providerId="ADAL" clId="{25C55B81-3C80-4F7A-9BF3-EC78AECD6F70}" dt="2023-02-06T06:37:42.460" v="29" actId="478"/>
          <ac:picMkLst>
            <pc:docMk/>
            <pc:sldMk cId="2397728045" sldId="267"/>
            <ac:picMk id="4" creationId="{07CA87A1-07F0-B3A0-C38D-0B122BB613B3}"/>
          </ac:picMkLst>
        </pc:picChg>
        <pc:picChg chg="add mod">
          <ac:chgData name="佐賀教員2556" userId="543ed41b-9018-47ce-96cb-ed49c27948b9" providerId="ADAL" clId="{25C55B81-3C80-4F7A-9BF3-EC78AECD6F70}" dt="2023-02-06T07:30:50.439" v="893" actId="1076"/>
          <ac:picMkLst>
            <pc:docMk/>
            <pc:sldMk cId="2397728045" sldId="267"/>
            <ac:picMk id="5" creationId="{42393946-95E6-E2CB-7B56-BEF9855C6D59}"/>
          </ac:picMkLst>
        </pc:picChg>
        <pc:picChg chg="del">
          <ac:chgData name="佐賀教員2556" userId="543ed41b-9018-47ce-96cb-ed49c27948b9" providerId="ADAL" clId="{25C55B81-3C80-4F7A-9BF3-EC78AECD6F70}" dt="2023-02-06T06:37:33.833" v="22" actId="478"/>
          <ac:picMkLst>
            <pc:docMk/>
            <pc:sldMk cId="2397728045" sldId="267"/>
            <ac:picMk id="6" creationId="{050883CF-7AFD-D7FB-5611-57524F94E47B}"/>
          </ac:picMkLst>
        </pc:picChg>
        <pc:picChg chg="del">
          <ac:chgData name="佐賀教員2556" userId="543ed41b-9018-47ce-96cb-ed49c27948b9" providerId="ADAL" clId="{25C55B81-3C80-4F7A-9BF3-EC78AECD6F70}" dt="2023-02-06T06:37:36.129" v="24" actId="478"/>
          <ac:picMkLst>
            <pc:docMk/>
            <pc:sldMk cId="2397728045" sldId="267"/>
            <ac:picMk id="8" creationId="{46BD073C-4CBF-D85E-FF5B-5D74953F7E08}"/>
          </ac:picMkLst>
        </pc:picChg>
        <pc:picChg chg="add mod">
          <ac:chgData name="佐賀教員2556" userId="543ed41b-9018-47ce-96cb-ed49c27948b9" providerId="ADAL" clId="{25C55B81-3C80-4F7A-9BF3-EC78AECD6F70}" dt="2023-02-06T07:28:44.631" v="793" actId="1035"/>
          <ac:picMkLst>
            <pc:docMk/>
            <pc:sldMk cId="2397728045" sldId="267"/>
            <ac:picMk id="9" creationId="{CF12B1E6-4789-04D0-86E4-0592F98B9653}"/>
          </ac:picMkLst>
        </pc:picChg>
        <pc:picChg chg="del">
          <ac:chgData name="佐賀教員2556" userId="543ed41b-9018-47ce-96cb-ed49c27948b9" providerId="ADAL" clId="{25C55B81-3C80-4F7A-9BF3-EC78AECD6F70}" dt="2023-02-06T06:37:34.895" v="23" actId="478"/>
          <ac:picMkLst>
            <pc:docMk/>
            <pc:sldMk cId="2397728045" sldId="267"/>
            <ac:picMk id="10" creationId="{2EDDB3B7-AAA4-EE08-91A6-6E297DAE6749}"/>
          </ac:picMkLst>
        </pc:picChg>
        <pc:picChg chg="del">
          <ac:chgData name="佐賀教員2556" userId="543ed41b-9018-47ce-96cb-ed49c27948b9" providerId="ADAL" clId="{25C55B81-3C80-4F7A-9BF3-EC78AECD6F70}" dt="2023-02-06T06:37:37.301" v="25" actId="478"/>
          <ac:picMkLst>
            <pc:docMk/>
            <pc:sldMk cId="2397728045" sldId="267"/>
            <ac:picMk id="12" creationId="{0D876EEA-2F17-1796-85A7-A46C0EDFB1FB}"/>
          </ac:picMkLst>
        </pc:picChg>
        <pc:picChg chg="add mod">
          <ac:chgData name="佐賀教員2556" userId="543ed41b-9018-47ce-96cb-ed49c27948b9" providerId="ADAL" clId="{25C55B81-3C80-4F7A-9BF3-EC78AECD6F70}" dt="2023-02-06T07:31:41.601" v="919" actId="1076"/>
          <ac:picMkLst>
            <pc:docMk/>
            <pc:sldMk cId="2397728045" sldId="267"/>
            <ac:picMk id="13" creationId="{9CCE0567-8DAB-510A-DA23-8479DA077F42}"/>
          </ac:picMkLst>
        </pc:picChg>
        <pc:picChg chg="del">
          <ac:chgData name="佐賀教員2556" userId="543ed41b-9018-47ce-96cb-ed49c27948b9" providerId="ADAL" clId="{25C55B81-3C80-4F7A-9BF3-EC78AECD6F70}" dt="2023-02-06T06:37:38.624" v="26" actId="478"/>
          <ac:picMkLst>
            <pc:docMk/>
            <pc:sldMk cId="2397728045" sldId="267"/>
            <ac:picMk id="14" creationId="{17F41609-4417-F56C-6D3E-3C2EB8BB4AB3}"/>
          </ac:picMkLst>
        </pc:picChg>
        <pc:picChg chg="del">
          <ac:chgData name="佐賀教員2556" userId="543ed41b-9018-47ce-96cb-ed49c27948b9" providerId="ADAL" clId="{25C55B81-3C80-4F7A-9BF3-EC78AECD6F70}" dt="2023-02-06T06:37:39.399" v="27" actId="478"/>
          <ac:picMkLst>
            <pc:docMk/>
            <pc:sldMk cId="2397728045" sldId="267"/>
            <ac:picMk id="16" creationId="{17CF221E-9193-8822-1EF8-864735D45101}"/>
          </ac:picMkLst>
        </pc:picChg>
        <pc:picChg chg="add mod">
          <ac:chgData name="佐賀教員2556" userId="543ed41b-9018-47ce-96cb-ed49c27948b9" providerId="ADAL" clId="{25C55B81-3C80-4F7A-9BF3-EC78AECD6F70}" dt="2023-02-06T07:31:28.110" v="917" actId="1076"/>
          <ac:picMkLst>
            <pc:docMk/>
            <pc:sldMk cId="2397728045" sldId="267"/>
            <ac:picMk id="17" creationId="{87130EFE-6B44-99AA-7EB8-B988A0C73082}"/>
          </ac:picMkLst>
        </pc:picChg>
        <pc:picChg chg="del">
          <ac:chgData name="佐賀教員2556" userId="543ed41b-9018-47ce-96cb-ed49c27948b9" providerId="ADAL" clId="{25C55B81-3C80-4F7A-9BF3-EC78AECD6F70}" dt="2023-02-06T06:37:40.695" v="28" actId="478"/>
          <ac:picMkLst>
            <pc:docMk/>
            <pc:sldMk cId="2397728045" sldId="267"/>
            <ac:picMk id="18" creationId="{1DC2048B-B8D2-8577-658A-82D1AE2EC52C}"/>
          </ac:picMkLst>
        </pc:picChg>
        <pc:picChg chg="add mod">
          <ac:chgData name="佐賀教員2556" userId="543ed41b-9018-47ce-96cb-ed49c27948b9" providerId="ADAL" clId="{25C55B81-3C80-4F7A-9BF3-EC78AECD6F70}" dt="2023-02-06T07:30:59.763" v="895" actId="1076"/>
          <ac:picMkLst>
            <pc:docMk/>
            <pc:sldMk cId="2397728045" sldId="267"/>
            <ac:picMk id="20" creationId="{3350B2CB-7759-EDA7-6A29-D8EF33378E25}"/>
          </ac:picMkLst>
        </pc:picChg>
        <pc:picChg chg="add mod">
          <ac:chgData name="佐賀教員2556" userId="543ed41b-9018-47ce-96cb-ed49c27948b9" providerId="ADAL" clId="{25C55B81-3C80-4F7A-9BF3-EC78AECD6F70}" dt="2023-02-06T07:28:47.406" v="799" actId="1036"/>
          <ac:picMkLst>
            <pc:docMk/>
            <pc:sldMk cId="2397728045" sldId="267"/>
            <ac:picMk id="22" creationId="{1D3B1C68-14FF-B7AC-E97A-A0FE7ABA14B7}"/>
          </ac:picMkLst>
        </pc:picChg>
        <pc:picChg chg="add del mod">
          <ac:chgData name="佐賀教員2556" userId="543ed41b-9018-47ce-96cb-ed49c27948b9" providerId="ADAL" clId="{25C55B81-3C80-4F7A-9BF3-EC78AECD6F70}" dt="2023-02-06T07:19:06.324" v="654" actId="478"/>
          <ac:picMkLst>
            <pc:docMk/>
            <pc:sldMk cId="2397728045" sldId="267"/>
            <ac:picMk id="24" creationId="{F0E47DAB-81B6-D896-EAE5-FBA1D00E042E}"/>
          </ac:picMkLst>
        </pc:picChg>
        <pc:picChg chg="add mod">
          <ac:chgData name="佐賀教員2556" userId="543ed41b-9018-47ce-96cb-ed49c27948b9" providerId="ADAL" clId="{25C55B81-3C80-4F7A-9BF3-EC78AECD6F70}" dt="2023-02-06T07:29:17.551" v="837" actId="1076"/>
          <ac:picMkLst>
            <pc:docMk/>
            <pc:sldMk cId="2397728045" sldId="267"/>
            <ac:picMk id="26" creationId="{7D8ACA1E-D99E-EB9B-6B46-D175E5089F4F}"/>
          </ac:picMkLst>
        </pc:picChg>
        <pc:picChg chg="add mod">
          <ac:chgData name="佐賀教員2556" userId="543ed41b-9018-47ce-96cb-ed49c27948b9" providerId="ADAL" clId="{25C55B81-3C80-4F7A-9BF3-EC78AECD6F70}" dt="2023-02-06T07:30:01.138" v="865" actId="1076"/>
          <ac:picMkLst>
            <pc:docMk/>
            <pc:sldMk cId="2397728045" sldId="267"/>
            <ac:picMk id="28" creationId="{10EE8B0B-74CF-4565-AF03-8B9DF1F21715}"/>
          </ac:picMkLst>
        </pc:picChg>
      </pc:sldChg>
    </pc:docChg>
  </pc:docChgLst>
  <pc:docChgLst>
    <pc:chgData name="佐賀教員2556" userId="543ed41b-9018-47ce-96cb-ed49c27948b9" providerId="ADAL" clId="{29B9D746-AE11-4062-98F9-D266EA863020}"/>
    <pc:docChg chg="undo custSel addSld modSld sldOrd">
      <pc:chgData name="佐賀教員2556" userId="543ed41b-9018-47ce-96cb-ed49c27948b9" providerId="ADAL" clId="{29B9D746-AE11-4062-98F9-D266EA863020}" dt="2023-05-12T07:30:10.017" v="141" actId="14100"/>
      <pc:docMkLst>
        <pc:docMk/>
      </pc:docMkLst>
      <pc:sldChg chg="modSp">
        <pc:chgData name="佐賀教員2556" userId="543ed41b-9018-47ce-96cb-ed49c27948b9" providerId="ADAL" clId="{29B9D746-AE11-4062-98F9-D266EA863020}" dt="2023-04-27T01:18:23.495" v="7" actId="20577"/>
        <pc:sldMkLst>
          <pc:docMk/>
          <pc:sldMk cId="806791653" sldId="257"/>
        </pc:sldMkLst>
        <pc:spChg chg="mod">
          <ac:chgData name="佐賀教員2556" userId="543ed41b-9018-47ce-96cb-ed49c27948b9" providerId="ADAL" clId="{29B9D746-AE11-4062-98F9-D266EA863020}" dt="2023-04-27T01:18:23.495" v="7" actId="20577"/>
          <ac:spMkLst>
            <pc:docMk/>
            <pc:sldMk cId="806791653" sldId="257"/>
            <ac:spMk id="15" creationId="{E2FA3BBF-8B7F-62E2-478F-C222DE440BB1}"/>
          </ac:spMkLst>
        </pc:spChg>
      </pc:sldChg>
      <pc:sldChg chg="ord">
        <pc:chgData name="佐賀教員2556" userId="543ed41b-9018-47ce-96cb-ed49c27948b9" providerId="ADAL" clId="{29B9D746-AE11-4062-98F9-D266EA863020}" dt="2023-05-12T07:27:31.509" v="108"/>
        <pc:sldMkLst>
          <pc:docMk/>
          <pc:sldMk cId="3237456115" sldId="273"/>
        </pc:sldMkLst>
      </pc:sldChg>
      <pc:sldChg chg="modSp">
        <pc:chgData name="佐賀教員2556" userId="543ed41b-9018-47ce-96cb-ed49c27948b9" providerId="ADAL" clId="{29B9D746-AE11-4062-98F9-D266EA863020}" dt="2023-04-27T01:18:38.934" v="14" actId="20577"/>
        <pc:sldMkLst>
          <pc:docMk/>
          <pc:sldMk cId="747640085" sldId="274"/>
        </pc:sldMkLst>
        <pc:spChg chg="mod">
          <ac:chgData name="佐賀教員2556" userId="543ed41b-9018-47ce-96cb-ed49c27948b9" providerId="ADAL" clId="{29B9D746-AE11-4062-98F9-D266EA863020}" dt="2023-04-27T01:18:38.934" v="14" actId="20577"/>
          <ac:spMkLst>
            <pc:docMk/>
            <pc:sldMk cId="747640085" sldId="274"/>
            <ac:spMk id="3" creationId="{0DD5C1D2-1A6E-AF13-12F3-A33E584661E8}"/>
          </ac:spMkLst>
        </pc:spChg>
      </pc:sldChg>
      <pc:sldChg chg="addSp delSp modSp add mod delAnim modAnim">
        <pc:chgData name="佐賀教員2556" userId="543ed41b-9018-47ce-96cb-ed49c27948b9" providerId="ADAL" clId="{29B9D746-AE11-4062-98F9-D266EA863020}" dt="2023-05-12T07:30:10.017" v="141" actId="14100"/>
        <pc:sldMkLst>
          <pc:docMk/>
          <pc:sldMk cId="924087652" sldId="277"/>
        </pc:sldMkLst>
        <pc:spChg chg="mod">
          <ac:chgData name="佐賀教員2556" userId="543ed41b-9018-47ce-96cb-ed49c27948b9" providerId="ADAL" clId="{29B9D746-AE11-4062-98F9-D266EA863020}" dt="2023-05-12T07:28:20.484" v="113" actId="1076"/>
          <ac:spMkLst>
            <pc:docMk/>
            <pc:sldMk cId="924087652" sldId="277"/>
            <ac:spMk id="2" creationId="{D00C9A55-90CC-7CC7-59B0-A90C659C9C38}"/>
          </ac:spMkLst>
        </pc:spChg>
        <pc:spChg chg="del mod">
          <ac:chgData name="佐賀教員2556" userId="543ed41b-9018-47ce-96cb-ed49c27948b9" providerId="ADAL" clId="{29B9D746-AE11-4062-98F9-D266EA863020}" dt="2023-05-12T07:29:17.081" v="128" actId="478"/>
          <ac:spMkLst>
            <pc:docMk/>
            <pc:sldMk cId="924087652" sldId="277"/>
            <ac:spMk id="3" creationId="{0DD5C1D2-1A6E-AF13-12F3-A33E584661E8}"/>
          </ac:spMkLst>
        </pc:spChg>
        <pc:spChg chg="add mod">
          <ac:chgData name="佐賀教員2556" userId="543ed41b-9018-47ce-96cb-ed49c27948b9" providerId="ADAL" clId="{29B9D746-AE11-4062-98F9-D266EA863020}" dt="2023-05-12T07:29:24.692" v="130" actId="14100"/>
          <ac:spMkLst>
            <pc:docMk/>
            <pc:sldMk cId="924087652" sldId="277"/>
            <ac:spMk id="4" creationId="{B9BB4777-756C-56B8-3610-95B7350E5EA8}"/>
          </ac:spMkLst>
        </pc:spChg>
        <pc:spChg chg="add del mod">
          <ac:chgData name="佐賀教員2556" userId="543ed41b-9018-47ce-96cb-ed49c27948b9" providerId="ADAL" clId="{29B9D746-AE11-4062-98F9-D266EA863020}" dt="2023-05-12T07:29:20.346" v="129" actId="478"/>
          <ac:spMkLst>
            <pc:docMk/>
            <pc:sldMk cId="924087652" sldId="277"/>
            <ac:spMk id="6" creationId="{3F82672B-76E8-8986-B7BB-430875A6D77C}"/>
          </ac:spMkLst>
        </pc:spChg>
        <pc:spChg chg="add del mod">
          <ac:chgData name="佐賀教員2556" userId="543ed41b-9018-47ce-96cb-ed49c27948b9" providerId="ADAL" clId="{29B9D746-AE11-4062-98F9-D266EA863020}" dt="2023-05-12T07:29:37.130" v="132"/>
          <ac:spMkLst>
            <pc:docMk/>
            <pc:sldMk cId="924087652" sldId="277"/>
            <ac:spMk id="7" creationId="{0486AA64-815F-D3BC-CCF8-B98C4E306B90}"/>
          </ac:spMkLst>
        </pc:spChg>
        <pc:spChg chg="add mod">
          <ac:chgData name="佐賀教員2556" userId="543ed41b-9018-47ce-96cb-ed49c27948b9" providerId="ADAL" clId="{29B9D746-AE11-4062-98F9-D266EA863020}" dt="2023-05-12T07:29:51.783" v="135" actId="1076"/>
          <ac:spMkLst>
            <pc:docMk/>
            <pc:sldMk cId="924087652" sldId="277"/>
            <ac:spMk id="8" creationId="{D3801695-0565-6629-AEC6-E517D85AB9F4}"/>
          </ac:spMkLst>
        </pc:spChg>
        <pc:spChg chg="add mod">
          <ac:chgData name="佐賀教員2556" userId="543ed41b-9018-47ce-96cb-ed49c27948b9" providerId="ADAL" clId="{29B9D746-AE11-4062-98F9-D266EA863020}" dt="2023-05-12T07:30:10.017" v="141" actId="14100"/>
          <ac:spMkLst>
            <pc:docMk/>
            <pc:sldMk cId="924087652" sldId="277"/>
            <ac:spMk id="9" creationId="{858C45C2-642D-D2E4-D9B2-D6597270BC88}"/>
          </ac:spMkLst>
        </pc:spChg>
      </pc:sldChg>
    </pc:docChg>
  </pc:docChgLst>
  <pc:docChgLst>
    <pc:chgData name="佐賀教員2556" userId="543ed41b-9018-47ce-96cb-ed49c27948b9" providerId="ADAL" clId="{740DA9D7-C9E6-4D53-BE36-B779B4E739DC}"/>
    <pc:docChg chg="modSld">
      <pc:chgData name="佐賀教員2556" userId="543ed41b-9018-47ce-96cb-ed49c27948b9" providerId="ADAL" clId="{740DA9D7-C9E6-4D53-BE36-B779B4E739DC}" dt="2023-05-15T00:16:44.280" v="148" actId="20577"/>
      <pc:docMkLst>
        <pc:docMk/>
      </pc:docMkLst>
      <pc:sldChg chg="modSp modAnim">
        <pc:chgData name="佐賀教員2556" userId="543ed41b-9018-47ce-96cb-ed49c27948b9" providerId="ADAL" clId="{740DA9D7-C9E6-4D53-BE36-B779B4E739DC}" dt="2023-05-15T00:16:44.280" v="148" actId="20577"/>
        <pc:sldMkLst>
          <pc:docMk/>
          <pc:sldMk cId="1494747551" sldId="275"/>
        </pc:sldMkLst>
        <pc:spChg chg="mod">
          <ac:chgData name="佐賀教員2556" userId="543ed41b-9018-47ce-96cb-ed49c27948b9" providerId="ADAL" clId="{740DA9D7-C9E6-4D53-BE36-B779B4E739DC}" dt="2023-05-15T00:16:44.280" v="148" actId="20577"/>
          <ac:spMkLst>
            <pc:docMk/>
            <pc:sldMk cId="1494747551" sldId="275"/>
            <ac:spMk id="3" creationId="{0DD5C1D2-1A6E-AF13-12F3-A33E584661E8}"/>
          </ac:spMkLst>
        </pc:spChg>
      </pc:sldChg>
      <pc:sldChg chg="addSp modSp mod modAnim">
        <pc:chgData name="佐賀教員2556" userId="543ed41b-9018-47ce-96cb-ed49c27948b9" providerId="ADAL" clId="{740DA9D7-C9E6-4D53-BE36-B779B4E739DC}" dt="2023-05-15T00:07:12.098" v="112" actId="1036"/>
        <pc:sldMkLst>
          <pc:docMk/>
          <pc:sldMk cId="924087652" sldId="277"/>
        </pc:sldMkLst>
        <pc:spChg chg="mod">
          <ac:chgData name="佐賀教員2556" userId="543ed41b-9018-47ce-96cb-ed49c27948b9" providerId="ADAL" clId="{740DA9D7-C9E6-4D53-BE36-B779B4E739DC}" dt="2023-05-15T00:06:58.142" v="73" actId="20577"/>
          <ac:spMkLst>
            <pc:docMk/>
            <pc:sldMk cId="924087652" sldId="277"/>
            <ac:spMk id="4" creationId="{B9BB4777-756C-56B8-3610-95B7350E5EA8}"/>
          </ac:spMkLst>
        </pc:spChg>
        <pc:spChg chg="add mod">
          <ac:chgData name="佐賀教員2556" userId="543ed41b-9018-47ce-96cb-ed49c27948b9" providerId="ADAL" clId="{740DA9D7-C9E6-4D53-BE36-B779B4E739DC}" dt="2023-05-15T00:04:58.133" v="30" actId="1036"/>
          <ac:spMkLst>
            <pc:docMk/>
            <pc:sldMk cId="924087652" sldId="277"/>
            <ac:spMk id="6" creationId="{497B4ECD-F056-DA75-EC61-B869C95A3E48}"/>
          </ac:spMkLst>
        </pc:spChg>
        <pc:spChg chg="add mod">
          <ac:chgData name="佐賀教員2556" userId="543ed41b-9018-47ce-96cb-ed49c27948b9" providerId="ADAL" clId="{740DA9D7-C9E6-4D53-BE36-B779B4E739DC}" dt="2023-05-15T00:04:51.282" v="25" actId="1076"/>
          <ac:spMkLst>
            <pc:docMk/>
            <pc:sldMk cId="924087652" sldId="277"/>
            <ac:spMk id="7" creationId="{996B56F5-99CC-1C4C-72C0-ABF05D4BB068}"/>
          </ac:spMkLst>
        </pc:spChg>
        <pc:spChg chg="mod">
          <ac:chgData name="佐賀教員2556" userId="543ed41b-9018-47ce-96cb-ed49c27948b9" providerId="ADAL" clId="{740DA9D7-C9E6-4D53-BE36-B779B4E739DC}" dt="2023-05-15T00:07:12.098" v="112" actId="1036"/>
          <ac:spMkLst>
            <pc:docMk/>
            <pc:sldMk cId="924087652" sldId="277"/>
            <ac:spMk id="8" creationId="{D3801695-0565-6629-AEC6-E517D85AB9F4}"/>
          </ac:spMkLst>
        </pc:spChg>
        <pc:spChg chg="mod">
          <ac:chgData name="佐賀教員2556" userId="543ed41b-9018-47ce-96cb-ed49c27948b9" providerId="ADAL" clId="{740DA9D7-C9E6-4D53-BE36-B779B4E739DC}" dt="2023-05-15T00:04:54.310" v="26" actId="1076"/>
          <ac:spMkLst>
            <pc:docMk/>
            <pc:sldMk cId="924087652" sldId="277"/>
            <ac:spMk id="9" creationId="{858C45C2-642D-D2E4-D9B2-D6597270BC88}"/>
          </ac:spMkLst>
        </pc:spChg>
        <pc:picChg chg="add mod">
          <ac:chgData name="佐賀教員2556" userId="543ed41b-9018-47ce-96cb-ed49c27948b9" providerId="ADAL" clId="{740DA9D7-C9E6-4D53-BE36-B779B4E739DC}" dt="2023-05-15T00:02:56.547" v="3" actId="1076"/>
          <ac:picMkLst>
            <pc:docMk/>
            <pc:sldMk cId="924087652" sldId="277"/>
            <ac:picMk id="5" creationId="{7072E2F5-D864-810F-41B3-617469954B5D}"/>
          </ac:picMkLst>
        </pc:picChg>
      </pc:sldChg>
    </pc:docChg>
  </pc:docChgLst>
  <pc:docChgLst>
    <pc:chgData name="佐賀教員2556" userId="543ed41b-9018-47ce-96cb-ed49c27948b9" providerId="ADAL" clId="{AC9949F5-2FDA-4943-A3E6-BE1CF24F068D}"/>
    <pc:docChg chg="undo custSel addSld delSld modSld sldOrd">
      <pc:chgData name="佐賀教員2556" userId="543ed41b-9018-47ce-96cb-ed49c27948b9" providerId="ADAL" clId="{AC9949F5-2FDA-4943-A3E6-BE1CF24F068D}" dt="2023-03-20T06:29:30.058" v="2365" actId="20577"/>
      <pc:docMkLst>
        <pc:docMk/>
      </pc:docMkLst>
      <pc:sldChg chg="addSp delSp modSp mod ord">
        <pc:chgData name="佐賀教員2556" userId="543ed41b-9018-47ce-96cb-ed49c27948b9" providerId="ADAL" clId="{AC9949F5-2FDA-4943-A3E6-BE1CF24F068D}" dt="2023-03-20T05:30:46.859" v="1107" actId="20577"/>
        <pc:sldMkLst>
          <pc:docMk/>
          <pc:sldMk cId="2128380218" sldId="256"/>
        </pc:sldMkLst>
        <pc:spChg chg="mod">
          <ac:chgData name="佐賀教員2556" userId="543ed41b-9018-47ce-96cb-ed49c27948b9" providerId="ADAL" clId="{AC9949F5-2FDA-4943-A3E6-BE1CF24F068D}" dt="2023-03-20T05:30:46.859" v="1107" actId="20577"/>
          <ac:spMkLst>
            <pc:docMk/>
            <pc:sldMk cId="2128380218" sldId="256"/>
            <ac:spMk id="2" creationId="{00000000-0000-0000-0000-000000000000}"/>
          </ac:spMkLst>
        </pc:spChg>
        <pc:graphicFrameChg chg="add del modGraphic">
          <ac:chgData name="佐賀教員2556" userId="543ed41b-9018-47ce-96cb-ed49c27948b9" providerId="ADAL" clId="{AC9949F5-2FDA-4943-A3E6-BE1CF24F068D}" dt="2023-03-20T03:19:40.927" v="3" actId="27309"/>
          <ac:graphicFrameMkLst>
            <pc:docMk/>
            <pc:sldMk cId="2128380218" sldId="256"/>
            <ac:graphicFrameMk id="6" creationId="{11EB14F0-9500-AB69-3B70-4CEAE67767E8}"/>
          </ac:graphicFrameMkLst>
        </pc:graphicFrameChg>
        <pc:picChg chg="del">
          <ac:chgData name="佐賀教員2556" userId="543ed41b-9018-47ce-96cb-ed49c27948b9" providerId="ADAL" clId="{AC9949F5-2FDA-4943-A3E6-BE1CF24F068D}" dt="2023-03-20T03:20:14.567" v="46" actId="478"/>
          <ac:picMkLst>
            <pc:docMk/>
            <pc:sldMk cId="2128380218" sldId="256"/>
            <ac:picMk id="4" creationId="{B4F95D36-14A8-F913-7706-B5C533E241C9}"/>
          </ac:picMkLst>
        </pc:picChg>
        <pc:picChg chg="del">
          <ac:chgData name="佐賀教員2556" userId="543ed41b-9018-47ce-96cb-ed49c27948b9" providerId="ADAL" clId="{AC9949F5-2FDA-4943-A3E6-BE1CF24F068D}" dt="2023-03-20T03:20:12.989" v="45" actId="478"/>
          <ac:picMkLst>
            <pc:docMk/>
            <pc:sldMk cId="2128380218" sldId="256"/>
            <ac:picMk id="5" creationId="{1C516792-C40C-4285-BA48-72B117C6CF72}"/>
          </ac:picMkLst>
        </pc:picChg>
        <pc:picChg chg="del">
          <ac:chgData name="佐賀教員2556" userId="543ed41b-9018-47ce-96cb-ed49c27948b9" providerId="ADAL" clId="{AC9949F5-2FDA-4943-A3E6-BE1CF24F068D}" dt="2023-03-20T03:20:11.880" v="44" actId="478"/>
          <ac:picMkLst>
            <pc:docMk/>
            <pc:sldMk cId="2128380218" sldId="256"/>
            <ac:picMk id="7" creationId="{323DD60C-FC72-1932-92BB-C24550F9878F}"/>
          </ac:picMkLst>
        </pc:picChg>
        <pc:picChg chg="del">
          <ac:chgData name="佐賀教員2556" userId="543ed41b-9018-47ce-96cb-ed49c27948b9" providerId="ADAL" clId="{AC9949F5-2FDA-4943-A3E6-BE1CF24F068D}" dt="2023-03-20T03:20:16.098" v="47" actId="478"/>
          <ac:picMkLst>
            <pc:docMk/>
            <pc:sldMk cId="2128380218" sldId="256"/>
            <ac:picMk id="9" creationId="{DA8821E5-CB42-894C-96D1-D9AE340EDA96}"/>
          </ac:picMkLst>
        </pc:picChg>
      </pc:sldChg>
      <pc:sldChg chg="addSp delSp modSp mod ord delAnim modAnim">
        <pc:chgData name="佐賀教員2556" userId="543ed41b-9018-47ce-96cb-ed49c27948b9" providerId="ADAL" clId="{AC9949F5-2FDA-4943-A3E6-BE1CF24F068D}" dt="2023-03-20T06:25:15.201" v="2313" actId="1038"/>
        <pc:sldMkLst>
          <pc:docMk/>
          <pc:sldMk cId="806791653" sldId="257"/>
        </pc:sldMkLst>
        <pc:spChg chg="del">
          <ac:chgData name="佐賀教員2556" userId="543ed41b-9018-47ce-96cb-ed49c27948b9" providerId="ADAL" clId="{AC9949F5-2FDA-4943-A3E6-BE1CF24F068D}" dt="2023-03-20T03:21:33.266" v="61" actId="478"/>
          <ac:spMkLst>
            <pc:docMk/>
            <pc:sldMk cId="806791653" sldId="257"/>
            <ac:spMk id="2" creationId="{A69264D3-F521-7AD8-0FB1-37A5D62DA091}"/>
          </ac:spMkLst>
        </pc:spChg>
        <pc:spChg chg="add mod">
          <ac:chgData name="佐賀教員2556" userId="543ed41b-9018-47ce-96cb-ed49c27948b9" providerId="ADAL" clId="{AC9949F5-2FDA-4943-A3E6-BE1CF24F068D}" dt="2023-03-20T06:23:27.571" v="2276" actId="1037"/>
          <ac:spMkLst>
            <pc:docMk/>
            <pc:sldMk cId="806791653" sldId="257"/>
            <ac:spMk id="3" creationId="{C7379D9B-E713-607A-52EA-2FEBB2ED89BF}"/>
          </ac:spMkLst>
        </pc:spChg>
        <pc:spChg chg="add mod">
          <ac:chgData name="佐賀教員2556" userId="543ed41b-9018-47ce-96cb-ed49c27948b9" providerId="ADAL" clId="{AC9949F5-2FDA-4943-A3E6-BE1CF24F068D}" dt="2023-03-20T06:23:32.008" v="2285" actId="1037"/>
          <ac:spMkLst>
            <pc:docMk/>
            <pc:sldMk cId="806791653" sldId="257"/>
            <ac:spMk id="4" creationId="{A98783AE-B4AD-B870-F808-91F1F03104A7}"/>
          </ac:spMkLst>
        </pc:spChg>
        <pc:spChg chg="mod">
          <ac:chgData name="佐賀教員2556" userId="543ed41b-9018-47ce-96cb-ed49c27948b9" providerId="ADAL" clId="{AC9949F5-2FDA-4943-A3E6-BE1CF24F068D}" dt="2023-03-20T06:23:16.997" v="2266" actId="2711"/>
          <ac:spMkLst>
            <pc:docMk/>
            <pc:sldMk cId="806791653" sldId="257"/>
            <ac:spMk id="5" creationId="{356C4924-4630-CE87-A98E-EB26234D5084}"/>
          </ac:spMkLst>
        </pc:spChg>
        <pc:spChg chg="del">
          <ac:chgData name="佐賀教員2556" userId="543ed41b-9018-47ce-96cb-ed49c27948b9" providerId="ADAL" clId="{AC9949F5-2FDA-4943-A3E6-BE1CF24F068D}" dt="2023-03-20T03:21:15.267" v="56" actId="478"/>
          <ac:spMkLst>
            <pc:docMk/>
            <pc:sldMk cId="806791653" sldId="257"/>
            <ac:spMk id="6" creationId="{F1197F5A-6F56-0BE4-4F0E-B07EE52235FC}"/>
          </ac:spMkLst>
        </pc:spChg>
        <pc:spChg chg="del">
          <ac:chgData name="佐賀教員2556" userId="543ed41b-9018-47ce-96cb-ed49c27948b9" providerId="ADAL" clId="{AC9949F5-2FDA-4943-A3E6-BE1CF24F068D}" dt="2023-03-20T03:21:10.143" v="55" actId="478"/>
          <ac:spMkLst>
            <pc:docMk/>
            <pc:sldMk cId="806791653" sldId="257"/>
            <ac:spMk id="7" creationId="{9249926B-B2D4-B203-BA56-743692FD41A9}"/>
          </ac:spMkLst>
        </pc:spChg>
        <pc:spChg chg="del">
          <ac:chgData name="佐賀教員2556" userId="543ed41b-9018-47ce-96cb-ed49c27948b9" providerId="ADAL" clId="{AC9949F5-2FDA-4943-A3E6-BE1CF24F068D}" dt="2023-03-20T03:21:18.516" v="57" actId="478"/>
          <ac:spMkLst>
            <pc:docMk/>
            <pc:sldMk cId="806791653" sldId="257"/>
            <ac:spMk id="8" creationId="{D6B3DB02-4269-5F2E-4022-B4776AB1D657}"/>
          </ac:spMkLst>
        </pc:spChg>
        <pc:spChg chg="del">
          <ac:chgData name="佐賀教員2556" userId="543ed41b-9018-47ce-96cb-ed49c27948b9" providerId="ADAL" clId="{AC9949F5-2FDA-4943-A3E6-BE1CF24F068D}" dt="2023-03-20T03:21:30.001" v="60" actId="478"/>
          <ac:spMkLst>
            <pc:docMk/>
            <pc:sldMk cId="806791653" sldId="257"/>
            <ac:spMk id="9" creationId="{6991FD5B-D127-6910-941A-4DD4436B0C83}"/>
          </ac:spMkLst>
        </pc:spChg>
        <pc:spChg chg="del">
          <ac:chgData name="佐賀教員2556" userId="543ed41b-9018-47ce-96cb-ed49c27948b9" providerId="ADAL" clId="{AC9949F5-2FDA-4943-A3E6-BE1CF24F068D}" dt="2023-03-20T03:21:25.565" v="59" actId="478"/>
          <ac:spMkLst>
            <pc:docMk/>
            <pc:sldMk cId="806791653" sldId="257"/>
            <ac:spMk id="10" creationId="{713E8132-7AD1-BDF3-5951-913E9F12E244}"/>
          </ac:spMkLst>
        </pc:spChg>
        <pc:spChg chg="del">
          <ac:chgData name="佐賀教員2556" userId="543ed41b-9018-47ce-96cb-ed49c27948b9" providerId="ADAL" clId="{AC9949F5-2FDA-4943-A3E6-BE1CF24F068D}" dt="2023-03-20T03:21:22.753" v="58" actId="478"/>
          <ac:spMkLst>
            <pc:docMk/>
            <pc:sldMk cId="806791653" sldId="257"/>
            <ac:spMk id="11" creationId="{50238092-5719-9C3F-6837-D1E1BF9F0D5C}"/>
          </ac:spMkLst>
        </pc:spChg>
        <pc:spChg chg="del">
          <ac:chgData name="佐賀教員2556" userId="543ed41b-9018-47ce-96cb-ed49c27948b9" providerId="ADAL" clId="{AC9949F5-2FDA-4943-A3E6-BE1CF24F068D}" dt="2023-03-20T03:20:58.867" v="53" actId="478"/>
          <ac:spMkLst>
            <pc:docMk/>
            <pc:sldMk cId="806791653" sldId="257"/>
            <ac:spMk id="12" creationId="{D649341A-5541-0369-73A6-BF974D4C84F1}"/>
          </ac:spMkLst>
        </pc:spChg>
        <pc:spChg chg="add mod">
          <ac:chgData name="佐賀教員2556" userId="543ed41b-9018-47ce-96cb-ed49c27948b9" providerId="ADAL" clId="{AC9949F5-2FDA-4943-A3E6-BE1CF24F068D}" dt="2023-03-20T06:25:15.201" v="2313" actId="1038"/>
          <ac:spMkLst>
            <pc:docMk/>
            <pc:sldMk cId="806791653" sldId="257"/>
            <ac:spMk id="13" creationId="{91C81043-6F35-6065-29E9-3CF99BFBBC2D}"/>
          </ac:spMkLst>
        </pc:spChg>
        <pc:spChg chg="add del mod">
          <ac:chgData name="佐賀教員2556" userId="543ed41b-9018-47ce-96cb-ed49c27948b9" providerId="ADAL" clId="{AC9949F5-2FDA-4943-A3E6-BE1CF24F068D}" dt="2023-03-20T05:08:08.967" v="807"/>
          <ac:spMkLst>
            <pc:docMk/>
            <pc:sldMk cId="806791653" sldId="257"/>
            <ac:spMk id="14" creationId="{77AB1545-3FAB-BDE9-1F97-4BAC84166281}"/>
          </ac:spMkLst>
        </pc:spChg>
        <pc:spChg chg="add mod">
          <ac:chgData name="佐賀教員2556" userId="543ed41b-9018-47ce-96cb-ed49c27948b9" providerId="ADAL" clId="{AC9949F5-2FDA-4943-A3E6-BE1CF24F068D}" dt="2023-03-20T06:23:37.404" v="2292" actId="1037"/>
          <ac:spMkLst>
            <pc:docMk/>
            <pc:sldMk cId="806791653" sldId="257"/>
            <ac:spMk id="15" creationId="{E2FA3BBF-8B7F-62E2-478F-C222DE440BB1}"/>
          </ac:spMkLst>
        </pc:spChg>
        <pc:spChg chg="add del">
          <ac:chgData name="佐賀教員2556" userId="543ed41b-9018-47ce-96cb-ed49c27948b9" providerId="ADAL" clId="{AC9949F5-2FDA-4943-A3E6-BE1CF24F068D}" dt="2023-03-20T05:40:13.915" v="1188"/>
          <ac:spMkLst>
            <pc:docMk/>
            <pc:sldMk cId="806791653" sldId="257"/>
            <ac:spMk id="16" creationId="{A3293321-3A09-348A-4368-E3FE0BE65703}"/>
          </ac:spMkLst>
        </pc:spChg>
        <pc:spChg chg="add del">
          <ac:chgData name="佐賀教員2556" userId="543ed41b-9018-47ce-96cb-ed49c27948b9" providerId="ADAL" clId="{AC9949F5-2FDA-4943-A3E6-BE1CF24F068D}" dt="2023-03-20T05:40:17.617" v="1190"/>
          <ac:spMkLst>
            <pc:docMk/>
            <pc:sldMk cId="806791653" sldId="257"/>
            <ac:spMk id="17" creationId="{3F8C3449-8597-A952-4731-A569652A70EF}"/>
          </ac:spMkLst>
        </pc:spChg>
        <pc:spChg chg="add del">
          <ac:chgData name="佐賀教員2556" userId="543ed41b-9018-47ce-96cb-ed49c27948b9" providerId="ADAL" clId="{AC9949F5-2FDA-4943-A3E6-BE1CF24F068D}" dt="2023-03-20T05:40:29.752" v="1195"/>
          <ac:spMkLst>
            <pc:docMk/>
            <pc:sldMk cId="806791653" sldId="257"/>
            <ac:spMk id="18" creationId="{7CFF0F84-9F86-BA18-EFA4-36563B3F76A3}"/>
          </ac:spMkLst>
        </pc:spChg>
      </pc:sldChg>
      <pc:sldChg chg="del">
        <pc:chgData name="佐賀教員2556" userId="543ed41b-9018-47ce-96cb-ed49c27948b9" providerId="ADAL" clId="{AC9949F5-2FDA-4943-A3E6-BE1CF24F068D}" dt="2023-03-20T05:55:16.208" v="1532" actId="2696"/>
        <pc:sldMkLst>
          <pc:docMk/>
          <pc:sldMk cId="2397728045" sldId="267"/>
        </pc:sldMkLst>
      </pc:sldChg>
      <pc:sldChg chg="del ord">
        <pc:chgData name="佐賀教員2556" userId="543ed41b-9018-47ce-96cb-ed49c27948b9" providerId="ADAL" clId="{AC9949F5-2FDA-4943-A3E6-BE1CF24F068D}" dt="2023-03-20T05:55:19.959" v="1533" actId="2696"/>
        <pc:sldMkLst>
          <pc:docMk/>
          <pc:sldMk cId="160196352" sldId="269"/>
        </pc:sldMkLst>
      </pc:sldChg>
      <pc:sldChg chg="delSp del mod delAnim">
        <pc:chgData name="佐賀教員2556" userId="543ed41b-9018-47ce-96cb-ed49c27948b9" providerId="ADAL" clId="{AC9949F5-2FDA-4943-A3E6-BE1CF24F068D}" dt="2023-03-20T05:55:22.927" v="1534" actId="2696"/>
        <pc:sldMkLst>
          <pc:docMk/>
          <pc:sldMk cId="1274422089" sldId="270"/>
        </pc:sldMkLst>
        <pc:spChg chg="del">
          <ac:chgData name="佐賀教員2556" userId="543ed41b-9018-47ce-96cb-ed49c27948b9" providerId="ADAL" clId="{AC9949F5-2FDA-4943-A3E6-BE1CF24F068D}" dt="2023-03-20T03:26:21.815" v="281" actId="21"/>
          <ac:spMkLst>
            <pc:docMk/>
            <pc:sldMk cId="1274422089" sldId="270"/>
            <ac:spMk id="3" creationId="{6ABE8F2C-6552-9DD8-85AE-386141473558}"/>
          </ac:spMkLst>
        </pc:spChg>
      </pc:sldChg>
      <pc:sldChg chg="add del">
        <pc:chgData name="佐賀教員2556" userId="543ed41b-9018-47ce-96cb-ed49c27948b9" providerId="ADAL" clId="{AC9949F5-2FDA-4943-A3E6-BE1CF24F068D}" dt="2023-03-20T05:31:01.434" v="1108" actId="2696"/>
        <pc:sldMkLst>
          <pc:docMk/>
          <pc:sldMk cId="3312567498" sldId="271"/>
        </pc:sldMkLst>
      </pc:sldChg>
      <pc:sldChg chg="addSp delSp modSp new mod ord delAnim modAnim">
        <pc:chgData name="佐賀教員2556" userId="543ed41b-9018-47ce-96cb-ed49c27948b9" providerId="ADAL" clId="{AC9949F5-2FDA-4943-A3E6-BE1CF24F068D}" dt="2023-03-20T06:25:44.145" v="2315"/>
        <pc:sldMkLst>
          <pc:docMk/>
          <pc:sldMk cId="3708746962" sldId="272"/>
        </pc:sldMkLst>
        <pc:spChg chg="mod">
          <ac:chgData name="佐賀教員2556" userId="543ed41b-9018-47ce-96cb-ed49c27948b9" providerId="ADAL" clId="{AC9949F5-2FDA-4943-A3E6-BE1CF24F068D}" dt="2023-03-20T06:23:05.500" v="2265" actId="2711"/>
          <ac:spMkLst>
            <pc:docMk/>
            <pc:sldMk cId="3708746962" sldId="272"/>
            <ac:spMk id="2" creationId="{D00C9A55-90CC-7CC7-59B0-A90C659C9C38}"/>
          </ac:spMkLst>
        </pc:spChg>
        <pc:spChg chg="mod">
          <ac:chgData name="佐賀教員2556" userId="543ed41b-9018-47ce-96cb-ed49c27948b9" providerId="ADAL" clId="{AC9949F5-2FDA-4943-A3E6-BE1CF24F068D}" dt="2023-03-20T06:23:05.500" v="2265" actId="2711"/>
          <ac:spMkLst>
            <pc:docMk/>
            <pc:sldMk cId="3708746962" sldId="272"/>
            <ac:spMk id="3" creationId="{0DD5C1D2-1A6E-AF13-12F3-A33E584661E8}"/>
          </ac:spMkLst>
        </pc:spChg>
        <pc:spChg chg="add del mod">
          <ac:chgData name="佐賀教員2556" userId="543ed41b-9018-47ce-96cb-ed49c27948b9" providerId="ADAL" clId="{AC9949F5-2FDA-4943-A3E6-BE1CF24F068D}" dt="2023-03-20T05:11:09.478" v="898" actId="478"/>
          <ac:spMkLst>
            <pc:docMk/>
            <pc:sldMk cId="3708746962" sldId="272"/>
            <ac:spMk id="4" creationId="{2D92DE73-DE28-4D3E-2AE6-FA78C6418981}"/>
          </ac:spMkLst>
        </pc:spChg>
      </pc:sldChg>
      <pc:sldChg chg="modSp add mod modAnim">
        <pc:chgData name="佐賀教員2556" userId="543ed41b-9018-47ce-96cb-ed49c27948b9" providerId="ADAL" clId="{AC9949F5-2FDA-4943-A3E6-BE1CF24F068D}" dt="2023-03-20T06:26:54.875" v="2331"/>
        <pc:sldMkLst>
          <pc:docMk/>
          <pc:sldMk cId="3237456115" sldId="273"/>
        </pc:sldMkLst>
        <pc:spChg chg="mod">
          <ac:chgData name="佐賀教員2556" userId="543ed41b-9018-47ce-96cb-ed49c27948b9" providerId="ADAL" clId="{AC9949F5-2FDA-4943-A3E6-BE1CF24F068D}" dt="2023-03-20T06:19:44.767" v="2025" actId="2711"/>
          <ac:spMkLst>
            <pc:docMk/>
            <pc:sldMk cId="3237456115" sldId="273"/>
            <ac:spMk id="2" creationId="{D00C9A55-90CC-7CC7-59B0-A90C659C9C38}"/>
          </ac:spMkLst>
        </pc:spChg>
        <pc:spChg chg="mod">
          <ac:chgData name="佐賀教員2556" userId="543ed41b-9018-47ce-96cb-ed49c27948b9" providerId="ADAL" clId="{AC9949F5-2FDA-4943-A3E6-BE1CF24F068D}" dt="2023-03-20T06:19:44.767" v="2025" actId="2711"/>
          <ac:spMkLst>
            <pc:docMk/>
            <pc:sldMk cId="3237456115" sldId="273"/>
            <ac:spMk id="3" creationId="{0DD5C1D2-1A6E-AF13-12F3-A33E584661E8}"/>
          </ac:spMkLst>
        </pc:spChg>
      </pc:sldChg>
      <pc:sldChg chg="modSp add mod modAnim">
        <pc:chgData name="佐賀教員2556" userId="543ed41b-9018-47ce-96cb-ed49c27948b9" providerId="ADAL" clId="{AC9949F5-2FDA-4943-A3E6-BE1CF24F068D}" dt="2023-03-20T06:27:05.035" v="2333"/>
        <pc:sldMkLst>
          <pc:docMk/>
          <pc:sldMk cId="747640085" sldId="274"/>
        </pc:sldMkLst>
        <pc:spChg chg="mod">
          <ac:chgData name="佐賀教員2556" userId="543ed41b-9018-47ce-96cb-ed49c27948b9" providerId="ADAL" clId="{AC9949F5-2FDA-4943-A3E6-BE1CF24F068D}" dt="2023-03-20T06:19:54.373" v="2026" actId="2711"/>
          <ac:spMkLst>
            <pc:docMk/>
            <pc:sldMk cId="747640085" sldId="274"/>
            <ac:spMk id="2" creationId="{D00C9A55-90CC-7CC7-59B0-A90C659C9C38}"/>
          </ac:spMkLst>
        </pc:spChg>
        <pc:spChg chg="mod">
          <ac:chgData name="佐賀教員2556" userId="543ed41b-9018-47ce-96cb-ed49c27948b9" providerId="ADAL" clId="{AC9949F5-2FDA-4943-A3E6-BE1CF24F068D}" dt="2023-03-20T06:26:44.597" v="2330" actId="20577"/>
          <ac:spMkLst>
            <pc:docMk/>
            <pc:sldMk cId="747640085" sldId="274"/>
            <ac:spMk id="3" creationId="{0DD5C1D2-1A6E-AF13-12F3-A33E584661E8}"/>
          </ac:spMkLst>
        </pc:spChg>
      </pc:sldChg>
      <pc:sldChg chg="modSp add mod modAnim">
        <pc:chgData name="佐賀教員2556" userId="543ed41b-9018-47ce-96cb-ed49c27948b9" providerId="ADAL" clId="{AC9949F5-2FDA-4943-A3E6-BE1CF24F068D}" dt="2023-03-20T06:29:30.058" v="2365" actId="20577"/>
        <pc:sldMkLst>
          <pc:docMk/>
          <pc:sldMk cId="1494747551" sldId="275"/>
        </pc:sldMkLst>
        <pc:spChg chg="mod">
          <ac:chgData name="佐賀教員2556" userId="543ed41b-9018-47ce-96cb-ed49c27948b9" providerId="ADAL" clId="{AC9949F5-2FDA-4943-A3E6-BE1CF24F068D}" dt="2023-03-20T06:22:40.633" v="2262" actId="2711"/>
          <ac:spMkLst>
            <pc:docMk/>
            <pc:sldMk cId="1494747551" sldId="275"/>
            <ac:spMk id="2" creationId="{D00C9A55-90CC-7CC7-59B0-A90C659C9C38}"/>
          </ac:spMkLst>
        </pc:spChg>
        <pc:spChg chg="mod">
          <ac:chgData name="佐賀教員2556" userId="543ed41b-9018-47ce-96cb-ed49c27948b9" providerId="ADAL" clId="{AC9949F5-2FDA-4943-A3E6-BE1CF24F068D}" dt="2023-03-20T06:29:30.058" v="2365" actId="20577"/>
          <ac:spMkLst>
            <pc:docMk/>
            <pc:sldMk cId="1494747551" sldId="275"/>
            <ac:spMk id="3" creationId="{0DD5C1D2-1A6E-AF13-12F3-A33E584661E8}"/>
          </ac:spMkLst>
        </pc:spChg>
      </pc:sldChg>
      <pc:sldChg chg="modSp add mod modAnim">
        <pc:chgData name="佐賀教員2556" userId="543ed41b-9018-47ce-96cb-ed49c27948b9" providerId="ADAL" clId="{AC9949F5-2FDA-4943-A3E6-BE1CF24F068D}" dt="2023-03-20T06:27:39.649" v="2345" actId="20577"/>
        <pc:sldMkLst>
          <pc:docMk/>
          <pc:sldMk cId="2675951190" sldId="276"/>
        </pc:sldMkLst>
        <pc:spChg chg="mod">
          <ac:chgData name="佐賀教員2556" userId="543ed41b-9018-47ce-96cb-ed49c27948b9" providerId="ADAL" clId="{AC9949F5-2FDA-4943-A3E6-BE1CF24F068D}" dt="2023-03-20T06:20:03.745" v="2027" actId="2711"/>
          <ac:spMkLst>
            <pc:docMk/>
            <pc:sldMk cId="2675951190" sldId="276"/>
            <ac:spMk id="2" creationId="{D00C9A55-90CC-7CC7-59B0-A90C659C9C38}"/>
          </ac:spMkLst>
        </pc:spChg>
        <pc:spChg chg="mod">
          <ac:chgData name="佐賀教員2556" userId="543ed41b-9018-47ce-96cb-ed49c27948b9" providerId="ADAL" clId="{AC9949F5-2FDA-4943-A3E6-BE1CF24F068D}" dt="2023-03-20T06:27:39.649" v="2345" actId="20577"/>
          <ac:spMkLst>
            <pc:docMk/>
            <pc:sldMk cId="2675951190" sldId="276"/>
            <ac:spMk id="3" creationId="{0DD5C1D2-1A6E-AF13-12F3-A33E584661E8}"/>
          </ac:spMkLst>
        </pc:spChg>
      </pc:sldChg>
    </pc:docChg>
  </pc:docChgLst>
  <pc:docChgLst>
    <pc:chgData name="佐賀教員2556" userId="543ed41b-9018-47ce-96cb-ed49c27948b9" providerId="ADAL" clId="{10A998C1-EB8F-43B4-B4FA-230E5F891873}"/>
    <pc:docChg chg="undo custSel addSld modSld">
      <pc:chgData name="佐賀教員2556" userId="543ed41b-9018-47ce-96cb-ed49c27948b9" providerId="ADAL" clId="{10A998C1-EB8F-43B4-B4FA-230E5F891873}" dt="2022-12-19T01:38:32.277" v="921" actId="1076"/>
      <pc:docMkLst>
        <pc:docMk/>
      </pc:docMkLst>
      <pc:sldChg chg="addSp delSp modSp mod">
        <pc:chgData name="佐賀教員2556" userId="543ed41b-9018-47ce-96cb-ed49c27948b9" providerId="ADAL" clId="{10A998C1-EB8F-43B4-B4FA-230E5F891873}" dt="2022-12-19T01:10:38.923" v="81" actId="1076"/>
        <pc:sldMkLst>
          <pc:docMk/>
          <pc:sldMk cId="806791653" sldId="257"/>
        </pc:sldMkLst>
        <pc:spChg chg="del">
          <ac:chgData name="佐賀教員2556" userId="543ed41b-9018-47ce-96cb-ed49c27948b9" providerId="ADAL" clId="{10A998C1-EB8F-43B4-B4FA-230E5F891873}" dt="2022-12-19T01:09:37.870" v="69" actId="478"/>
          <ac:spMkLst>
            <pc:docMk/>
            <pc:sldMk cId="806791653" sldId="257"/>
            <ac:spMk id="2" creationId="{C973424A-995C-1A0E-E6AA-CF044174F0B7}"/>
          </ac:spMkLst>
        </pc:spChg>
        <pc:spChg chg="mod">
          <ac:chgData name="佐賀教員2556" userId="543ed41b-9018-47ce-96cb-ed49c27948b9" providerId="ADAL" clId="{10A998C1-EB8F-43B4-B4FA-230E5F891873}" dt="2022-12-19T01:10:38.923" v="81" actId="1076"/>
          <ac:spMkLst>
            <pc:docMk/>
            <pc:sldMk cId="806791653" sldId="257"/>
            <ac:spMk id="3" creationId="{E5993095-2027-D5CC-97B8-2EDC0282C93C}"/>
          </ac:spMkLst>
        </pc:spChg>
        <pc:spChg chg="add mod">
          <ac:chgData name="佐賀教員2556" userId="543ed41b-9018-47ce-96cb-ed49c27948b9" providerId="ADAL" clId="{10A998C1-EB8F-43B4-B4FA-230E5F891873}" dt="2022-12-19T01:09:35.559" v="68" actId="14100"/>
          <ac:spMkLst>
            <pc:docMk/>
            <pc:sldMk cId="806791653" sldId="257"/>
            <ac:spMk id="4" creationId="{AE686CE2-84A6-3199-7A53-80385457DF26}"/>
          </ac:spMkLst>
        </pc:spChg>
        <pc:spChg chg="add mod">
          <ac:chgData name="佐賀教員2556" userId="543ed41b-9018-47ce-96cb-ed49c27948b9" providerId="ADAL" clId="{10A998C1-EB8F-43B4-B4FA-230E5F891873}" dt="2022-12-19T01:10:18.418" v="79" actId="207"/>
          <ac:spMkLst>
            <pc:docMk/>
            <pc:sldMk cId="806791653" sldId="257"/>
            <ac:spMk id="7" creationId="{B132C0C7-2AE4-5C91-940F-F2DB78A066C2}"/>
          </ac:spMkLst>
        </pc:spChg>
        <pc:cxnChg chg="add del">
          <ac:chgData name="佐賀教員2556" userId="543ed41b-9018-47ce-96cb-ed49c27948b9" providerId="ADAL" clId="{10A998C1-EB8F-43B4-B4FA-230E5F891873}" dt="2022-12-19T01:09:53.708" v="71" actId="11529"/>
          <ac:cxnSpMkLst>
            <pc:docMk/>
            <pc:sldMk cId="806791653" sldId="257"/>
            <ac:cxnSpMk id="6" creationId="{F9865BEF-D190-A359-B250-79A392580E3D}"/>
          </ac:cxnSpMkLst>
        </pc:cxnChg>
      </pc:sldChg>
      <pc:sldChg chg="addSp modSp new mod modAnim">
        <pc:chgData name="佐賀教員2556" userId="543ed41b-9018-47ce-96cb-ed49c27948b9" providerId="ADAL" clId="{10A998C1-EB8F-43B4-B4FA-230E5F891873}" dt="2022-12-19T01:17:25.195" v="258"/>
        <pc:sldMkLst>
          <pc:docMk/>
          <pc:sldMk cId="1897537122" sldId="258"/>
        </pc:sldMkLst>
        <pc:spChg chg="mod">
          <ac:chgData name="佐賀教員2556" userId="543ed41b-9018-47ce-96cb-ed49c27948b9" providerId="ADAL" clId="{10A998C1-EB8F-43B4-B4FA-230E5F891873}" dt="2022-12-19T01:10:51.488" v="90" actId="20577"/>
          <ac:spMkLst>
            <pc:docMk/>
            <pc:sldMk cId="1897537122" sldId="258"/>
            <ac:spMk id="2" creationId="{CE500208-4CA3-219F-EDDA-559B6470332A}"/>
          </ac:spMkLst>
        </pc:spChg>
        <pc:spChg chg="mod">
          <ac:chgData name="佐賀教員2556" userId="543ed41b-9018-47ce-96cb-ed49c27948b9" providerId="ADAL" clId="{10A998C1-EB8F-43B4-B4FA-230E5F891873}" dt="2022-12-19T01:12:13.751" v="245" actId="5793"/>
          <ac:spMkLst>
            <pc:docMk/>
            <pc:sldMk cId="1897537122" sldId="258"/>
            <ac:spMk id="3" creationId="{13BB4FFB-99DC-2016-5FE0-A50492030716}"/>
          </ac:spMkLst>
        </pc:spChg>
        <pc:picChg chg="add mod">
          <ac:chgData name="佐賀教員2556" userId="543ed41b-9018-47ce-96cb-ed49c27948b9" providerId="ADAL" clId="{10A998C1-EB8F-43B4-B4FA-230E5F891873}" dt="2022-12-19T01:15:53.016" v="256" actId="1076"/>
          <ac:picMkLst>
            <pc:docMk/>
            <pc:sldMk cId="1897537122" sldId="258"/>
            <ac:picMk id="5" creationId="{90232EEE-B431-60B2-0171-49ECD96E94CF}"/>
          </ac:picMkLst>
        </pc:picChg>
      </pc:sldChg>
      <pc:sldChg chg="modSp add">
        <pc:chgData name="佐賀教員2556" userId="543ed41b-9018-47ce-96cb-ed49c27948b9" providerId="ADAL" clId="{10A998C1-EB8F-43B4-B4FA-230E5F891873}" dt="2022-12-19T01:20:12.570" v="430" actId="20577"/>
        <pc:sldMkLst>
          <pc:docMk/>
          <pc:sldMk cId="3658728279" sldId="259"/>
        </pc:sldMkLst>
        <pc:spChg chg="mod">
          <ac:chgData name="佐賀教員2556" userId="543ed41b-9018-47ce-96cb-ed49c27948b9" providerId="ADAL" clId="{10A998C1-EB8F-43B4-B4FA-230E5F891873}" dt="2022-12-19T01:20:12.570" v="430" actId="20577"/>
          <ac:spMkLst>
            <pc:docMk/>
            <pc:sldMk cId="3658728279" sldId="259"/>
            <ac:spMk id="2" creationId="{CE500208-4CA3-219F-EDDA-559B6470332A}"/>
          </ac:spMkLst>
        </pc:spChg>
        <pc:spChg chg="mod">
          <ac:chgData name="佐賀教員2556" userId="543ed41b-9018-47ce-96cb-ed49c27948b9" providerId="ADAL" clId="{10A998C1-EB8F-43B4-B4FA-230E5F891873}" dt="2022-12-19T01:20:06.119" v="428" actId="20577"/>
          <ac:spMkLst>
            <pc:docMk/>
            <pc:sldMk cId="3658728279" sldId="259"/>
            <ac:spMk id="3" creationId="{13BB4FFB-99DC-2016-5FE0-A50492030716}"/>
          </ac:spMkLst>
        </pc:spChg>
      </pc:sldChg>
      <pc:sldChg chg="modSp add modAnim">
        <pc:chgData name="佐賀教員2556" userId="543ed41b-9018-47ce-96cb-ed49c27948b9" providerId="ADAL" clId="{10A998C1-EB8F-43B4-B4FA-230E5F891873}" dt="2022-12-19T01:24:08.301" v="640" actId="20577"/>
        <pc:sldMkLst>
          <pc:docMk/>
          <pc:sldMk cId="4028255441" sldId="260"/>
        </pc:sldMkLst>
        <pc:spChg chg="mod">
          <ac:chgData name="佐賀教員2556" userId="543ed41b-9018-47ce-96cb-ed49c27948b9" providerId="ADAL" clId="{10A998C1-EB8F-43B4-B4FA-230E5F891873}" dt="2022-12-19T01:20:17.391" v="432" actId="20577"/>
          <ac:spMkLst>
            <pc:docMk/>
            <pc:sldMk cId="4028255441" sldId="260"/>
            <ac:spMk id="2" creationId="{CE500208-4CA3-219F-EDDA-559B6470332A}"/>
          </ac:spMkLst>
        </pc:spChg>
        <pc:spChg chg="mod">
          <ac:chgData name="佐賀教員2556" userId="543ed41b-9018-47ce-96cb-ed49c27948b9" providerId="ADAL" clId="{10A998C1-EB8F-43B4-B4FA-230E5F891873}" dt="2022-12-19T01:24:08.301" v="640" actId="20577"/>
          <ac:spMkLst>
            <pc:docMk/>
            <pc:sldMk cId="4028255441" sldId="260"/>
            <ac:spMk id="3" creationId="{13BB4FFB-99DC-2016-5FE0-A50492030716}"/>
          </ac:spMkLst>
        </pc:spChg>
      </pc:sldChg>
      <pc:sldChg chg="addSp delSp modSp add mod delAnim">
        <pc:chgData name="佐賀教員2556" userId="543ed41b-9018-47ce-96cb-ed49c27948b9" providerId="ADAL" clId="{10A998C1-EB8F-43B4-B4FA-230E5F891873}" dt="2022-12-19T01:38:32.277" v="921" actId="1076"/>
        <pc:sldMkLst>
          <pc:docMk/>
          <pc:sldMk cId="460935085" sldId="261"/>
        </pc:sldMkLst>
        <pc:spChg chg="mod">
          <ac:chgData name="佐賀教員2556" userId="543ed41b-9018-47ce-96cb-ed49c27948b9" providerId="ADAL" clId="{10A998C1-EB8F-43B4-B4FA-230E5F891873}" dt="2022-12-19T01:20:21.643" v="434" actId="20577"/>
          <ac:spMkLst>
            <pc:docMk/>
            <pc:sldMk cId="460935085" sldId="261"/>
            <ac:spMk id="2" creationId="{CE500208-4CA3-219F-EDDA-559B6470332A}"/>
          </ac:spMkLst>
        </pc:spChg>
        <pc:spChg chg="mod">
          <ac:chgData name="佐賀教員2556" userId="543ed41b-9018-47ce-96cb-ed49c27948b9" providerId="ADAL" clId="{10A998C1-EB8F-43B4-B4FA-230E5F891873}" dt="2022-12-19T01:24:49.073" v="718" actId="20577"/>
          <ac:spMkLst>
            <pc:docMk/>
            <pc:sldMk cId="460935085" sldId="261"/>
            <ac:spMk id="3" creationId="{13BB4FFB-99DC-2016-5FE0-A50492030716}"/>
          </ac:spMkLst>
        </pc:spChg>
        <pc:picChg chg="del">
          <ac:chgData name="佐賀教員2556" userId="543ed41b-9018-47ce-96cb-ed49c27948b9" providerId="ADAL" clId="{10A998C1-EB8F-43B4-B4FA-230E5F891873}" dt="2022-12-19T01:36:23.524" v="914" actId="478"/>
          <ac:picMkLst>
            <pc:docMk/>
            <pc:sldMk cId="460935085" sldId="261"/>
            <ac:picMk id="5" creationId="{90232EEE-B431-60B2-0171-49ECD96E94CF}"/>
          </ac:picMkLst>
        </pc:picChg>
        <pc:picChg chg="add mod">
          <ac:chgData name="佐賀教員2556" userId="543ed41b-9018-47ce-96cb-ed49c27948b9" providerId="ADAL" clId="{10A998C1-EB8F-43B4-B4FA-230E5F891873}" dt="2022-12-19T01:38:32.277" v="921" actId="1076"/>
          <ac:picMkLst>
            <pc:docMk/>
            <pc:sldMk cId="460935085" sldId="261"/>
            <ac:picMk id="6" creationId="{7B7F1E92-B24F-8C29-AF9C-9F13F792336A}"/>
          </ac:picMkLst>
        </pc:picChg>
      </pc:sldChg>
      <pc:sldChg chg="addSp delSp modSp add mod delAnim">
        <pc:chgData name="佐賀教員2556" userId="543ed41b-9018-47ce-96cb-ed49c27948b9" providerId="ADAL" clId="{10A998C1-EB8F-43B4-B4FA-230E5F891873}" dt="2022-12-19T01:36:15.745" v="913" actId="1076"/>
        <pc:sldMkLst>
          <pc:docMk/>
          <pc:sldMk cId="120098387" sldId="262"/>
        </pc:sldMkLst>
        <pc:spChg chg="mod">
          <ac:chgData name="佐賀教員2556" userId="543ed41b-9018-47ce-96cb-ed49c27948b9" providerId="ADAL" clId="{10A998C1-EB8F-43B4-B4FA-230E5F891873}" dt="2022-12-19T01:20:26.079" v="436" actId="20577"/>
          <ac:spMkLst>
            <pc:docMk/>
            <pc:sldMk cId="120098387" sldId="262"/>
            <ac:spMk id="2" creationId="{CE500208-4CA3-219F-EDDA-559B6470332A}"/>
          </ac:spMkLst>
        </pc:spChg>
        <pc:spChg chg="mod">
          <ac:chgData name="佐賀教員2556" userId="543ed41b-9018-47ce-96cb-ed49c27948b9" providerId="ADAL" clId="{10A998C1-EB8F-43B4-B4FA-230E5F891873}" dt="2022-12-19T01:36:11.575" v="912" actId="20577"/>
          <ac:spMkLst>
            <pc:docMk/>
            <pc:sldMk cId="120098387" sldId="262"/>
            <ac:spMk id="3" creationId="{13BB4FFB-99DC-2016-5FE0-A50492030716}"/>
          </ac:spMkLst>
        </pc:spChg>
        <pc:picChg chg="del">
          <ac:chgData name="佐賀教員2556" userId="543ed41b-9018-47ce-96cb-ed49c27948b9" providerId="ADAL" clId="{10A998C1-EB8F-43B4-B4FA-230E5F891873}" dt="2022-12-19T01:34:20.288" v="907" actId="478"/>
          <ac:picMkLst>
            <pc:docMk/>
            <pc:sldMk cId="120098387" sldId="262"/>
            <ac:picMk id="5" creationId="{90232EEE-B431-60B2-0171-49ECD96E94CF}"/>
          </ac:picMkLst>
        </pc:picChg>
        <pc:picChg chg="add mod">
          <ac:chgData name="佐賀教員2556" userId="543ed41b-9018-47ce-96cb-ed49c27948b9" providerId="ADAL" clId="{10A998C1-EB8F-43B4-B4FA-230E5F891873}" dt="2022-12-19T01:36:15.745" v="913" actId="1076"/>
          <ac:picMkLst>
            <pc:docMk/>
            <pc:sldMk cId="120098387" sldId="262"/>
            <ac:picMk id="6" creationId="{26A71159-F3AA-1D3E-7E1F-21E9E6B2F534}"/>
          </ac:picMkLst>
        </pc:picChg>
      </pc:sldChg>
      <pc:sldChg chg="addSp delSp modSp add mod delAnim">
        <pc:chgData name="佐賀教員2556" userId="543ed41b-9018-47ce-96cb-ed49c27948b9" providerId="ADAL" clId="{10A998C1-EB8F-43B4-B4FA-230E5F891873}" dt="2022-12-19T01:32:13.842" v="906" actId="20577"/>
        <pc:sldMkLst>
          <pc:docMk/>
          <pc:sldMk cId="1425336633" sldId="263"/>
        </pc:sldMkLst>
        <pc:spChg chg="mod">
          <ac:chgData name="佐賀教員2556" userId="543ed41b-9018-47ce-96cb-ed49c27948b9" providerId="ADAL" clId="{10A998C1-EB8F-43B4-B4FA-230E5F891873}" dt="2022-12-19T01:20:30.484" v="438" actId="20577"/>
          <ac:spMkLst>
            <pc:docMk/>
            <pc:sldMk cId="1425336633" sldId="263"/>
            <ac:spMk id="2" creationId="{CE500208-4CA3-219F-EDDA-559B6470332A}"/>
          </ac:spMkLst>
        </pc:spChg>
        <pc:spChg chg="mod">
          <ac:chgData name="佐賀教員2556" userId="543ed41b-9018-47ce-96cb-ed49c27948b9" providerId="ADAL" clId="{10A998C1-EB8F-43B4-B4FA-230E5F891873}" dt="2022-12-19T01:32:13.842" v="906" actId="20577"/>
          <ac:spMkLst>
            <pc:docMk/>
            <pc:sldMk cId="1425336633" sldId="263"/>
            <ac:spMk id="3" creationId="{13BB4FFB-99DC-2016-5FE0-A50492030716}"/>
          </ac:spMkLst>
        </pc:spChg>
        <pc:picChg chg="del">
          <ac:chgData name="佐賀教員2556" userId="543ed41b-9018-47ce-96cb-ed49c27948b9" providerId="ADAL" clId="{10A998C1-EB8F-43B4-B4FA-230E5F891873}" dt="2022-12-19T01:31:37.007" v="896" actId="478"/>
          <ac:picMkLst>
            <pc:docMk/>
            <pc:sldMk cId="1425336633" sldId="263"/>
            <ac:picMk id="5" creationId="{90232EEE-B431-60B2-0171-49ECD96E94CF}"/>
          </ac:picMkLst>
        </pc:picChg>
        <pc:picChg chg="add mod">
          <ac:chgData name="佐賀教員2556" userId="543ed41b-9018-47ce-96cb-ed49c27948b9" providerId="ADAL" clId="{10A998C1-EB8F-43B4-B4FA-230E5F891873}" dt="2022-12-19T01:32:07.593" v="904" actId="1076"/>
          <ac:picMkLst>
            <pc:docMk/>
            <pc:sldMk cId="1425336633" sldId="263"/>
            <ac:picMk id="6" creationId="{85E10120-C50B-BF36-8A7E-374555F05811}"/>
          </ac:picMkLst>
        </pc:picChg>
      </pc:sldChg>
    </pc:docChg>
  </pc:docChgLst>
  <pc:docChgLst>
    <pc:chgData name="佐賀教員2556" userId="543ed41b-9018-47ce-96cb-ed49c27948b9" providerId="ADAL" clId="{CA67D6A3-E8A4-43F4-880D-D05012C7E60A}"/>
    <pc:docChg chg="undo custSel addSld delSld modSld">
      <pc:chgData name="佐賀教員2556" userId="543ed41b-9018-47ce-96cb-ed49c27948b9" providerId="ADAL" clId="{CA67D6A3-E8A4-43F4-880D-D05012C7E60A}" dt="2023-03-13T00:47:11.231" v="2651" actId="20577"/>
      <pc:docMkLst>
        <pc:docMk/>
      </pc:docMkLst>
      <pc:sldChg chg="addSp delSp modSp mod">
        <pc:chgData name="佐賀教員2556" userId="543ed41b-9018-47ce-96cb-ed49c27948b9" providerId="ADAL" clId="{CA67D6A3-E8A4-43F4-880D-D05012C7E60A}" dt="2023-02-15T01:15:18.172" v="15" actId="1076"/>
        <pc:sldMkLst>
          <pc:docMk/>
          <pc:sldMk cId="2128380218" sldId="256"/>
        </pc:sldMkLst>
        <pc:spChg chg="mod">
          <ac:chgData name="佐賀教員2556" userId="543ed41b-9018-47ce-96cb-ed49c27948b9" providerId="ADAL" clId="{CA67D6A3-E8A4-43F4-880D-D05012C7E60A}" dt="2023-02-15T01:09:46.415" v="1" actId="1076"/>
          <ac:spMkLst>
            <pc:docMk/>
            <pc:sldMk cId="2128380218" sldId="256"/>
            <ac:spMk id="2" creationId="{00000000-0000-0000-0000-000000000000}"/>
          </ac:spMkLst>
        </pc:spChg>
        <pc:picChg chg="add mod">
          <ac:chgData name="佐賀教員2556" userId="543ed41b-9018-47ce-96cb-ed49c27948b9" providerId="ADAL" clId="{CA67D6A3-E8A4-43F4-880D-D05012C7E60A}" dt="2023-02-15T01:13:44.875" v="11" actId="1076"/>
          <ac:picMkLst>
            <pc:docMk/>
            <pc:sldMk cId="2128380218" sldId="256"/>
            <ac:picMk id="4" creationId="{B4F95D36-14A8-F913-7706-B5C533E241C9}"/>
          </ac:picMkLst>
        </pc:picChg>
        <pc:picChg chg="mod">
          <ac:chgData name="佐賀教員2556" userId="543ed41b-9018-47ce-96cb-ed49c27948b9" providerId="ADAL" clId="{CA67D6A3-E8A4-43F4-880D-D05012C7E60A}" dt="2023-02-15T01:14:02.135" v="14" actId="1076"/>
          <ac:picMkLst>
            <pc:docMk/>
            <pc:sldMk cId="2128380218" sldId="256"/>
            <ac:picMk id="5" creationId="{1C516792-C40C-4285-BA48-72B117C6CF72}"/>
          </ac:picMkLst>
        </pc:picChg>
        <pc:picChg chg="mod">
          <ac:chgData name="佐賀教員2556" userId="543ed41b-9018-47ce-96cb-ed49c27948b9" providerId="ADAL" clId="{CA67D6A3-E8A4-43F4-880D-D05012C7E60A}" dt="2023-02-15T01:15:18.172" v="15" actId="1076"/>
          <ac:picMkLst>
            <pc:docMk/>
            <pc:sldMk cId="2128380218" sldId="256"/>
            <ac:picMk id="9" creationId="{DA8821E5-CB42-894C-96D1-D9AE340EDA96}"/>
          </ac:picMkLst>
        </pc:picChg>
        <pc:picChg chg="del">
          <ac:chgData name="佐賀教員2556" userId="543ed41b-9018-47ce-96cb-ed49c27948b9" providerId="ADAL" clId="{CA67D6A3-E8A4-43F4-880D-D05012C7E60A}" dt="2023-02-15T01:13:40.892" v="10" actId="478"/>
          <ac:picMkLst>
            <pc:docMk/>
            <pc:sldMk cId="2128380218" sldId="256"/>
            <ac:picMk id="11" creationId="{0B4EADFA-2822-9445-6252-845C41B60059}"/>
          </ac:picMkLst>
        </pc:picChg>
      </pc:sldChg>
      <pc:sldChg chg="addSp delSp modSp mod addAnim delAnim modAnim">
        <pc:chgData name="佐賀教員2556" userId="543ed41b-9018-47ce-96cb-ed49c27948b9" providerId="ADAL" clId="{CA67D6A3-E8A4-43F4-880D-D05012C7E60A}" dt="2023-02-15T03:33:40.281" v="1923" actId="1035"/>
        <pc:sldMkLst>
          <pc:docMk/>
          <pc:sldMk cId="806791653" sldId="257"/>
        </pc:sldMkLst>
        <pc:spChg chg="add mod">
          <ac:chgData name="佐賀教員2556" userId="543ed41b-9018-47ce-96cb-ed49c27948b9" providerId="ADAL" clId="{CA67D6A3-E8A4-43F4-880D-D05012C7E60A}" dt="2023-02-15T02:37:28.902" v="791" actId="1036"/>
          <ac:spMkLst>
            <pc:docMk/>
            <pc:sldMk cId="806791653" sldId="257"/>
            <ac:spMk id="2" creationId="{A69264D3-F521-7AD8-0FB1-37A5D62DA091}"/>
          </ac:spMkLst>
        </pc:spChg>
        <pc:spChg chg="add del">
          <ac:chgData name="佐賀教員2556" userId="543ed41b-9018-47ce-96cb-ed49c27948b9" providerId="ADAL" clId="{CA67D6A3-E8A4-43F4-880D-D05012C7E60A}" dt="2023-02-15T02:30:06.805" v="481" actId="22"/>
          <ac:spMkLst>
            <pc:docMk/>
            <pc:sldMk cId="806791653" sldId="257"/>
            <ac:spMk id="4" creationId="{62D85CF2-D949-3F0A-5324-5C0263213BBA}"/>
          </ac:spMkLst>
        </pc:spChg>
        <pc:spChg chg="mod">
          <ac:chgData name="佐賀教員2556" userId="543ed41b-9018-47ce-96cb-ed49c27948b9" providerId="ADAL" clId="{CA67D6A3-E8A4-43F4-880D-D05012C7E60A}" dt="2023-02-15T03:33:40.281" v="1923" actId="1035"/>
          <ac:spMkLst>
            <pc:docMk/>
            <pc:sldMk cId="806791653" sldId="257"/>
            <ac:spMk id="5" creationId="{356C4924-4630-CE87-A98E-EB26234D5084}"/>
          </ac:spMkLst>
        </pc:spChg>
        <pc:spChg chg="add mod">
          <ac:chgData name="佐賀教員2556" userId="543ed41b-9018-47ce-96cb-ed49c27948b9" providerId="ADAL" clId="{CA67D6A3-E8A4-43F4-880D-D05012C7E60A}" dt="2023-02-15T03:33:40.281" v="1923" actId="1035"/>
          <ac:spMkLst>
            <pc:docMk/>
            <pc:sldMk cId="806791653" sldId="257"/>
            <ac:spMk id="6" creationId="{F1197F5A-6F56-0BE4-4F0E-B07EE52235FC}"/>
          </ac:spMkLst>
        </pc:spChg>
        <pc:spChg chg="add mod">
          <ac:chgData name="佐賀教員2556" userId="543ed41b-9018-47ce-96cb-ed49c27948b9" providerId="ADAL" clId="{CA67D6A3-E8A4-43F4-880D-D05012C7E60A}" dt="2023-02-15T03:33:40.281" v="1923" actId="1035"/>
          <ac:spMkLst>
            <pc:docMk/>
            <pc:sldMk cId="806791653" sldId="257"/>
            <ac:spMk id="7" creationId="{9249926B-B2D4-B203-BA56-743692FD41A9}"/>
          </ac:spMkLst>
        </pc:spChg>
        <pc:spChg chg="add mod">
          <ac:chgData name="佐賀教員2556" userId="543ed41b-9018-47ce-96cb-ed49c27948b9" providerId="ADAL" clId="{CA67D6A3-E8A4-43F4-880D-D05012C7E60A}" dt="2023-02-15T03:33:40.281" v="1923" actId="1035"/>
          <ac:spMkLst>
            <pc:docMk/>
            <pc:sldMk cId="806791653" sldId="257"/>
            <ac:spMk id="8" creationId="{D6B3DB02-4269-5F2E-4022-B4776AB1D657}"/>
          </ac:spMkLst>
        </pc:spChg>
        <pc:spChg chg="add mod">
          <ac:chgData name="佐賀教員2556" userId="543ed41b-9018-47ce-96cb-ed49c27948b9" providerId="ADAL" clId="{CA67D6A3-E8A4-43F4-880D-D05012C7E60A}" dt="2023-02-15T03:33:40.281" v="1923" actId="1035"/>
          <ac:spMkLst>
            <pc:docMk/>
            <pc:sldMk cId="806791653" sldId="257"/>
            <ac:spMk id="9" creationId="{6991FD5B-D127-6910-941A-4DD4436B0C83}"/>
          </ac:spMkLst>
        </pc:spChg>
        <pc:spChg chg="add mod">
          <ac:chgData name="佐賀教員2556" userId="543ed41b-9018-47ce-96cb-ed49c27948b9" providerId="ADAL" clId="{CA67D6A3-E8A4-43F4-880D-D05012C7E60A}" dt="2023-02-15T03:33:40.281" v="1923" actId="1035"/>
          <ac:spMkLst>
            <pc:docMk/>
            <pc:sldMk cId="806791653" sldId="257"/>
            <ac:spMk id="10" creationId="{713E8132-7AD1-BDF3-5951-913E9F12E244}"/>
          </ac:spMkLst>
        </pc:spChg>
        <pc:spChg chg="add mod">
          <ac:chgData name="佐賀教員2556" userId="543ed41b-9018-47ce-96cb-ed49c27948b9" providerId="ADAL" clId="{CA67D6A3-E8A4-43F4-880D-D05012C7E60A}" dt="2023-02-15T03:33:40.281" v="1923" actId="1035"/>
          <ac:spMkLst>
            <pc:docMk/>
            <pc:sldMk cId="806791653" sldId="257"/>
            <ac:spMk id="11" creationId="{50238092-5719-9C3F-6837-D1E1BF9F0D5C}"/>
          </ac:spMkLst>
        </pc:spChg>
        <pc:spChg chg="add mod">
          <ac:chgData name="佐賀教員2556" userId="543ed41b-9018-47ce-96cb-ed49c27948b9" providerId="ADAL" clId="{CA67D6A3-E8A4-43F4-880D-D05012C7E60A}" dt="2023-02-15T02:38:07.357" v="835" actId="14100"/>
          <ac:spMkLst>
            <pc:docMk/>
            <pc:sldMk cId="806791653" sldId="257"/>
            <ac:spMk id="12" creationId="{D649341A-5541-0369-73A6-BF974D4C84F1}"/>
          </ac:spMkLst>
        </pc:spChg>
      </pc:sldChg>
      <pc:sldChg chg="del">
        <pc:chgData name="佐賀教員2556" userId="543ed41b-9018-47ce-96cb-ed49c27948b9" providerId="ADAL" clId="{CA67D6A3-E8A4-43F4-880D-D05012C7E60A}" dt="2023-02-15T03:34:02.631" v="1925" actId="2696"/>
        <pc:sldMkLst>
          <pc:docMk/>
          <pc:sldMk cId="1521232694" sldId="258"/>
        </pc:sldMkLst>
      </pc:sldChg>
      <pc:sldChg chg="del">
        <pc:chgData name="佐賀教員2556" userId="543ed41b-9018-47ce-96cb-ed49c27948b9" providerId="ADAL" clId="{CA67D6A3-E8A4-43F4-880D-D05012C7E60A}" dt="2023-02-15T03:34:24.499" v="1932" actId="2696"/>
        <pc:sldMkLst>
          <pc:docMk/>
          <pc:sldMk cId="4246007584" sldId="259"/>
        </pc:sldMkLst>
      </pc:sldChg>
      <pc:sldChg chg="del">
        <pc:chgData name="佐賀教員2556" userId="543ed41b-9018-47ce-96cb-ed49c27948b9" providerId="ADAL" clId="{CA67D6A3-E8A4-43F4-880D-D05012C7E60A}" dt="2023-02-15T03:34:16.034" v="1929" actId="2696"/>
        <pc:sldMkLst>
          <pc:docMk/>
          <pc:sldMk cId="842821629" sldId="260"/>
        </pc:sldMkLst>
      </pc:sldChg>
      <pc:sldChg chg="del">
        <pc:chgData name="佐賀教員2556" userId="543ed41b-9018-47ce-96cb-ed49c27948b9" providerId="ADAL" clId="{CA67D6A3-E8A4-43F4-880D-D05012C7E60A}" dt="2023-02-15T03:33:58.529" v="1924" actId="2696"/>
        <pc:sldMkLst>
          <pc:docMk/>
          <pc:sldMk cId="996099281" sldId="261"/>
        </pc:sldMkLst>
      </pc:sldChg>
      <pc:sldChg chg="del">
        <pc:chgData name="佐賀教員2556" userId="543ed41b-9018-47ce-96cb-ed49c27948b9" providerId="ADAL" clId="{CA67D6A3-E8A4-43F4-880D-D05012C7E60A}" dt="2023-02-15T03:34:08.544" v="1927" actId="2696"/>
        <pc:sldMkLst>
          <pc:docMk/>
          <pc:sldMk cId="370441826" sldId="262"/>
        </pc:sldMkLst>
      </pc:sldChg>
      <pc:sldChg chg="del">
        <pc:chgData name="佐賀教員2556" userId="543ed41b-9018-47ce-96cb-ed49c27948b9" providerId="ADAL" clId="{CA67D6A3-E8A4-43F4-880D-D05012C7E60A}" dt="2023-02-15T03:34:13.293" v="1928" actId="2696"/>
        <pc:sldMkLst>
          <pc:docMk/>
          <pc:sldMk cId="3897780700" sldId="263"/>
        </pc:sldMkLst>
      </pc:sldChg>
      <pc:sldChg chg="del">
        <pc:chgData name="佐賀教員2556" userId="543ed41b-9018-47ce-96cb-ed49c27948b9" providerId="ADAL" clId="{CA67D6A3-E8A4-43F4-880D-D05012C7E60A}" dt="2023-02-15T03:34:05.229" v="1926" actId="2696"/>
        <pc:sldMkLst>
          <pc:docMk/>
          <pc:sldMk cId="1724292834" sldId="264"/>
        </pc:sldMkLst>
      </pc:sldChg>
      <pc:sldChg chg="del">
        <pc:chgData name="佐賀教員2556" userId="543ed41b-9018-47ce-96cb-ed49c27948b9" providerId="ADAL" clId="{CA67D6A3-E8A4-43F4-880D-D05012C7E60A}" dt="2023-02-15T03:34:18.381" v="1930" actId="2696"/>
        <pc:sldMkLst>
          <pc:docMk/>
          <pc:sldMk cId="780285722" sldId="265"/>
        </pc:sldMkLst>
      </pc:sldChg>
      <pc:sldChg chg="del">
        <pc:chgData name="佐賀教員2556" userId="543ed41b-9018-47ce-96cb-ed49c27948b9" providerId="ADAL" clId="{CA67D6A3-E8A4-43F4-880D-D05012C7E60A}" dt="2023-02-15T03:34:21.240" v="1931" actId="2696"/>
        <pc:sldMkLst>
          <pc:docMk/>
          <pc:sldMk cId="242975799" sldId="266"/>
        </pc:sldMkLst>
      </pc:sldChg>
      <pc:sldChg chg="addSp delSp modSp mod addAnim delAnim modAnim">
        <pc:chgData name="佐賀教員2556" userId="543ed41b-9018-47ce-96cb-ed49c27948b9" providerId="ADAL" clId="{CA67D6A3-E8A4-43F4-880D-D05012C7E60A}" dt="2023-02-20T01:12:39.713" v="2626" actId="14100"/>
        <pc:sldMkLst>
          <pc:docMk/>
          <pc:sldMk cId="2397728045" sldId="267"/>
        </pc:sldMkLst>
        <pc:spChg chg="add del mod">
          <ac:chgData name="佐賀教員2556" userId="543ed41b-9018-47ce-96cb-ed49c27948b9" providerId="ADAL" clId="{CA67D6A3-E8A4-43F4-880D-D05012C7E60A}" dt="2023-02-15T05:39:29.973" v="2616"/>
          <ac:spMkLst>
            <pc:docMk/>
            <pc:sldMk cId="2397728045" sldId="267"/>
            <ac:spMk id="2" creationId="{10379BFD-BA90-0385-BBF8-88084F16F48A}"/>
          </ac:spMkLst>
        </pc:spChg>
        <pc:spChg chg="mod">
          <ac:chgData name="佐賀教員2556" userId="543ed41b-9018-47ce-96cb-ed49c27948b9" providerId="ADAL" clId="{CA67D6A3-E8A4-43F4-880D-D05012C7E60A}" dt="2023-02-20T01:12:39.713" v="2626" actId="14100"/>
          <ac:spMkLst>
            <pc:docMk/>
            <pc:sldMk cId="2397728045" sldId="267"/>
            <ac:spMk id="3" creationId="{E5993095-2027-D5CC-97B8-2EDC0282C93C}"/>
          </ac:spMkLst>
        </pc:spChg>
        <pc:spChg chg="add mod">
          <ac:chgData name="佐賀教員2556" userId="543ed41b-9018-47ce-96cb-ed49c27948b9" providerId="ADAL" clId="{CA67D6A3-E8A4-43F4-880D-D05012C7E60A}" dt="2023-02-15T04:57:04.201" v="2453" actId="20577"/>
          <ac:spMkLst>
            <pc:docMk/>
            <pc:sldMk cId="2397728045" sldId="267"/>
            <ac:spMk id="4" creationId="{ACFEF309-AF24-05C8-E7C0-4B6D445799EB}"/>
          </ac:spMkLst>
        </pc:spChg>
        <pc:spChg chg="add del mod">
          <ac:chgData name="佐賀教員2556" userId="543ed41b-9018-47ce-96cb-ed49c27948b9" providerId="ADAL" clId="{CA67D6A3-E8A4-43F4-880D-D05012C7E60A}" dt="2023-02-15T04:56:48.114" v="2442" actId="478"/>
          <ac:spMkLst>
            <pc:docMk/>
            <pc:sldMk cId="2397728045" sldId="267"/>
            <ac:spMk id="6" creationId="{87FD0F62-5545-7F10-2217-2D0A78ACA0AB}"/>
          </ac:spMkLst>
        </pc:spChg>
        <pc:picChg chg="add del mod">
          <ac:chgData name="佐賀教員2556" userId="543ed41b-9018-47ce-96cb-ed49c27948b9" providerId="ADAL" clId="{CA67D6A3-E8A4-43F4-880D-D05012C7E60A}" dt="2023-02-15T04:48:01.180" v="2152" actId="1037"/>
          <ac:picMkLst>
            <pc:docMk/>
            <pc:sldMk cId="2397728045" sldId="267"/>
            <ac:picMk id="5" creationId="{42393946-95E6-E2CB-7B56-BEF9855C6D59}"/>
          </ac:picMkLst>
        </pc:picChg>
        <pc:picChg chg="add mod">
          <ac:chgData name="佐賀教員2556" userId="543ed41b-9018-47ce-96cb-ed49c27948b9" providerId="ADAL" clId="{CA67D6A3-E8A4-43F4-880D-D05012C7E60A}" dt="2023-02-15T04:57:31.482" v="2587" actId="1038"/>
          <ac:picMkLst>
            <pc:docMk/>
            <pc:sldMk cId="2397728045" sldId="267"/>
            <ac:picMk id="8" creationId="{B56396F4-1F67-BC28-CFC0-DA0532AC9C0F}"/>
          </ac:picMkLst>
        </pc:picChg>
        <pc:picChg chg="mod">
          <ac:chgData name="佐賀教員2556" userId="543ed41b-9018-47ce-96cb-ed49c27948b9" providerId="ADAL" clId="{CA67D6A3-E8A4-43F4-880D-D05012C7E60A}" dt="2023-02-15T02:19:18.219" v="126" actId="1035"/>
          <ac:picMkLst>
            <pc:docMk/>
            <pc:sldMk cId="2397728045" sldId="267"/>
            <ac:picMk id="9" creationId="{CF12B1E6-4789-04D0-86E4-0592F98B9653}"/>
          </ac:picMkLst>
        </pc:picChg>
        <pc:picChg chg="add mod">
          <ac:chgData name="佐賀教員2556" userId="543ed41b-9018-47ce-96cb-ed49c27948b9" providerId="ADAL" clId="{CA67D6A3-E8A4-43F4-880D-D05012C7E60A}" dt="2023-02-15T04:58:32.158" v="2610" actId="1035"/>
          <ac:picMkLst>
            <pc:docMk/>
            <pc:sldMk cId="2397728045" sldId="267"/>
            <ac:picMk id="10" creationId="{EBD84622-FCE2-EB8E-1777-346BFB932725}"/>
          </ac:picMkLst>
        </pc:picChg>
        <pc:picChg chg="mod">
          <ac:chgData name="佐賀教員2556" userId="543ed41b-9018-47ce-96cb-ed49c27948b9" providerId="ADAL" clId="{CA67D6A3-E8A4-43F4-880D-D05012C7E60A}" dt="2023-02-15T02:23:29.168" v="226" actId="1035"/>
          <ac:picMkLst>
            <pc:docMk/>
            <pc:sldMk cId="2397728045" sldId="267"/>
            <ac:picMk id="13" creationId="{9CCE0567-8DAB-510A-DA23-8479DA077F42}"/>
          </ac:picMkLst>
        </pc:picChg>
        <pc:picChg chg="del">
          <ac:chgData name="佐賀教員2556" userId="543ed41b-9018-47ce-96cb-ed49c27948b9" providerId="ADAL" clId="{CA67D6A3-E8A4-43F4-880D-D05012C7E60A}" dt="2023-02-15T01:15:54.882" v="16" actId="478"/>
          <ac:picMkLst>
            <pc:docMk/>
            <pc:sldMk cId="2397728045" sldId="267"/>
            <ac:picMk id="17" creationId="{87130EFE-6B44-99AA-7EB8-B988A0C73082}"/>
          </ac:picMkLst>
        </pc:picChg>
        <pc:picChg chg="mod">
          <ac:chgData name="佐賀教員2556" userId="543ed41b-9018-47ce-96cb-ed49c27948b9" providerId="ADAL" clId="{CA67D6A3-E8A4-43F4-880D-D05012C7E60A}" dt="2023-02-15T02:23:13.392" v="217" actId="1076"/>
          <ac:picMkLst>
            <pc:docMk/>
            <pc:sldMk cId="2397728045" sldId="267"/>
            <ac:picMk id="20" creationId="{3350B2CB-7759-EDA7-6A29-D8EF33378E25}"/>
          </ac:picMkLst>
        </pc:picChg>
        <pc:picChg chg="add del mod">
          <ac:chgData name="佐賀教員2556" userId="543ed41b-9018-47ce-96cb-ed49c27948b9" providerId="ADAL" clId="{CA67D6A3-E8A4-43F4-880D-D05012C7E60A}" dt="2023-02-15T04:48:01.180" v="2152" actId="1037"/>
          <ac:picMkLst>
            <pc:docMk/>
            <pc:sldMk cId="2397728045" sldId="267"/>
            <ac:picMk id="22" creationId="{1D3B1C68-14FF-B7AC-E97A-A0FE7ABA14B7}"/>
          </ac:picMkLst>
        </pc:picChg>
        <pc:picChg chg="mod">
          <ac:chgData name="佐賀教員2556" userId="543ed41b-9018-47ce-96cb-ed49c27948b9" providerId="ADAL" clId="{CA67D6A3-E8A4-43F4-880D-D05012C7E60A}" dt="2023-02-15T02:23:04.036" v="215" actId="1076"/>
          <ac:picMkLst>
            <pc:docMk/>
            <pc:sldMk cId="2397728045" sldId="267"/>
            <ac:picMk id="26" creationId="{7D8ACA1E-D99E-EB9B-6B46-D175E5089F4F}"/>
          </ac:picMkLst>
        </pc:picChg>
        <pc:picChg chg="add del mod">
          <ac:chgData name="佐賀教員2556" userId="543ed41b-9018-47ce-96cb-ed49c27948b9" providerId="ADAL" clId="{CA67D6A3-E8A4-43F4-880D-D05012C7E60A}" dt="2023-02-15T04:48:01.180" v="2152" actId="1037"/>
          <ac:picMkLst>
            <pc:docMk/>
            <pc:sldMk cId="2397728045" sldId="267"/>
            <ac:picMk id="28" creationId="{10EE8B0B-74CF-4565-AF03-8B9DF1F21715}"/>
          </ac:picMkLst>
        </pc:picChg>
      </pc:sldChg>
      <pc:sldChg chg="modSp add mod modAnim">
        <pc:chgData name="佐賀教員2556" userId="543ed41b-9018-47ce-96cb-ed49c27948b9" providerId="ADAL" clId="{CA67D6A3-E8A4-43F4-880D-D05012C7E60A}" dt="2023-02-20T01:24:13.915" v="2641" actId="20577"/>
        <pc:sldMkLst>
          <pc:docMk/>
          <pc:sldMk cId="3986540099" sldId="268"/>
        </pc:sldMkLst>
        <pc:spChg chg="mod">
          <ac:chgData name="佐賀教員2556" userId="543ed41b-9018-47ce-96cb-ed49c27948b9" providerId="ADAL" clId="{CA67D6A3-E8A4-43F4-880D-D05012C7E60A}" dt="2023-02-20T01:24:13.915" v="2641" actId="20577"/>
          <ac:spMkLst>
            <pc:docMk/>
            <pc:sldMk cId="3986540099" sldId="268"/>
            <ac:spMk id="2" creationId="{A69264D3-F521-7AD8-0FB1-37A5D62DA091}"/>
          </ac:spMkLst>
        </pc:spChg>
        <pc:spChg chg="mod">
          <ac:chgData name="佐賀教員2556" userId="543ed41b-9018-47ce-96cb-ed49c27948b9" providerId="ADAL" clId="{CA67D6A3-E8A4-43F4-880D-D05012C7E60A}" dt="2023-02-15T03:32:25.013" v="1904" actId="1035"/>
          <ac:spMkLst>
            <pc:docMk/>
            <pc:sldMk cId="3986540099" sldId="268"/>
            <ac:spMk id="5" creationId="{356C4924-4630-CE87-A98E-EB26234D5084}"/>
          </ac:spMkLst>
        </pc:spChg>
        <pc:spChg chg="mod">
          <ac:chgData name="佐賀教員2556" userId="543ed41b-9018-47ce-96cb-ed49c27948b9" providerId="ADAL" clId="{CA67D6A3-E8A4-43F4-880D-D05012C7E60A}" dt="2023-02-15T03:32:25.013" v="1904" actId="1035"/>
          <ac:spMkLst>
            <pc:docMk/>
            <pc:sldMk cId="3986540099" sldId="268"/>
            <ac:spMk id="6" creationId="{F1197F5A-6F56-0BE4-4F0E-B07EE52235FC}"/>
          </ac:spMkLst>
        </pc:spChg>
        <pc:spChg chg="mod">
          <ac:chgData name="佐賀教員2556" userId="543ed41b-9018-47ce-96cb-ed49c27948b9" providerId="ADAL" clId="{CA67D6A3-E8A4-43F4-880D-D05012C7E60A}" dt="2023-02-15T03:32:25.013" v="1904" actId="1035"/>
          <ac:spMkLst>
            <pc:docMk/>
            <pc:sldMk cId="3986540099" sldId="268"/>
            <ac:spMk id="7" creationId="{9249926B-B2D4-B203-BA56-743692FD41A9}"/>
          </ac:spMkLst>
        </pc:spChg>
        <pc:spChg chg="mod">
          <ac:chgData name="佐賀教員2556" userId="543ed41b-9018-47ce-96cb-ed49c27948b9" providerId="ADAL" clId="{CA67D6A3-E8A4-43F4-880D-D05012C7E60A}" dt="2023-02-15T03:32:25.013" v="1904" actId="1035"/>
          <ac:spMkLst>
            <pc:docMk/>
            <pc:sldMk cId="3986540099" sldId="268"/>
            <ac:spMk id="8" creationId="{D6B3DB02-4269-5F2E-4022-B4776AB1D657}"/>
          </ac:spMkLst>
        </pc:spChg>
        <pc:spChg chg="mod">
          <ac:chgData name="佐賀教員2556" userId="543ed41b-9018-47ce-96cb-ed49c27948b9" providerId="ADAL" clId="{CA67D6A3-E8A4-43F4-880D-D05012C7E60A}" dt="2023-02-15T03:32:25.013" v="1904" actId="1035"/>
          <ac:spMkLst>
            <pc:docMk/>
            <pc:sldMk cId="3986540099" sldId="268"/>
            <ac:spMk id="9" creationId="{6991FD5B-D127-6910-941A-4DD4436B0C83}"/>
          </ac:spMkLst>
        </pc:spChg>
        <pc:spChg chg="mod">
          <ac:chgData name="佐賀教員2556" userId="543ed41b-9018-47ce-96cb-ed49c27948b9" providerId="ADAL" clId="{CA67D6A3-E8A4-43F4-880D-D05012C7E60A}" dt="2023-02-15T03:32:25.013" v="1904" actId="1035"/>
          <ac:spMkLst>
            <pc:docMk/>
            <pc:sldMk cId="3986540099" sldId="268"/>
            <ac:spMk id="10" creationId="{713E8132-7AD1-BDF3-5951-913E9F12E244}"/>
          </ac:spMkLst>
        </pc:spChg>
        <pc:spChg chg="mod">
          <ac:chgData name="佐賀教員2556" userId="543ed41b-9018-47ce-96cb-ed49c27948b9" providerId="ADAL" clId="{CA67D6A3-E8A4-43F4-880D-D05012C7E60A}" dt="2023-02-15T03:32:25.013" v="1904" actId="1035"/>
          <ac:spMkLst>
            <pc:docMk/>
            <pc:sldMk cId="3986540099" sldId="268"/>
            <ac:spMk id="11" creationId="{50238092-5719-9C3F-6837-D1E1BF9F0D5C}"/>
          </ac:spMkLst>
        </pc:spChg>
        <pc:spChg chg="mod">
          <ac:chgData name="佐賀教員2556" userId="543ed41b-9018-47ce-96cb-ed49c27948b9" providerId="ADAL" clId="{CA67D6A3-E8A4-43F4-880D-D05012C7E60A}" dt="2023-02-15T02:56:47.843" v="903" actId="115"/>
          <ac:spMkLst>
            <pc:docMk/>
            <pc:sldMk cId="3986540099" sldId="268"/>
            <ac:spMk id="12" creationId="{D649341A-5541-0369-73A6-BF974D4C84F1}"/>
          </ac:spMkLst>
        </pc:spChg>
      </pc:sldChg>
      <pc:sldChg chg="modSp mod modAnim">
        <pc:chgData name="佐賀教員2556" userId="543ed41b-9018-47ce-96cb-ed49c27948b9" providerId="ADAL" clId="{CA67D6A3-E8A4-43F4-880D-D05012C7E60A}" dt="2023-03-13T00:47:11.231" v="2651" actId="20577"/>
        <pc:sldMkLst>
          <pc:docMk/>
          <pc:sldMk cId="160196352" sldId="269"/>
        </pc:sldMkLst>
        <pc:spChg chg="mod">
          <ac:chgData name="佐賀教員2556" userId="543ed41b-9018-47ce-96cb-ed49c27948b9" providerId="ADAL" clId="{CA67D6A3-E8A4-43F4-880D-D05012C7E60A}" dt="2023-03-13T00:47:11.231" v="2651" actId="20577"/>
          <ac:spMkLst>
            <pc:docMk/>
            <pc:sldMk cId="160196352" sldId="269"/>
            <ac:spMk id="5" creationId="{356C4924-4630-CE87-A98E-EB26234D5084}"/>
          </ac:spMkLst>
        </pc:spChg>
      </pc:sldChg>
    </pc:docChg>
  </pc:docChgLst>
  <pc:docChgLst>
    <pc:chgData name="佐賀教員2556" userId="S::sgt02556@365.education.saga.jp::543ed41b-9018-47ce-96cb-ed49c27948b9" providerId="AD" clId="Web-{79F7D70E-3F18-2753-B2AD-541E97648D90}"/>
    <pc:docChg chg="modSld">
      <pc:chgData name="佐賀教員2556" userId="S::sgt02556@365.education.saga.jp::543ed41b-9018-47ce-96cb-ed49c27948b9" providerId="AD" clId="Web-{79F7D70E-3F18-2753-B2AD-541E97648D90}" dt="2023-04-07T04:29:11.203" v="5" actId="20577"/>
      <pc:docMkLst>
        <pc:docMk/>
      </pc:docMkLst>
      <pc:sldChg chg="modSp">
        <pc:chgData name="佐賀教員2556" userId="S::sgt02556@365.education.saga.jp::543ed41b-9018-47ce-96cb-ed49c27948b9" providerId="AD" clId="Web-{79F7D70E-3F18-2753-B2AD-541E97648D90}" dt="2023-04-07T04:28:38.562" v="1" actId="20577"/>
        <pc:sldMkLst>
          <pc:docMk/>
          <pc:sldMk cId="1494747551" sldId="275"/>
        </pc:sldMkLst>
        <pc:spChg chg="mod">
          <ac:chgData name="佐賀教員2556" userId="S::sgt02556@365.education.saga.jp::543ed41b-9018-47ce-96cb-ed49c27948b9" providerId="AD" clId="Web-{79F7D70E-3F18-2753-B2AD-541E97648D90}" dt="2023-04-07T04:28:38.562" v="1" actId="20577"/>
          <ac:spMkLst>
            <pc:docMk/>
            <pc:sldMk cId="1494747551" sldId="275"/>
            <ac:spMk id="2" creationId="{D00C9A55-90CC-7CC7-59B0-A90C659C9C38}"/>
          </ac:spMkLst>
        </pc:spChg>
      </pc:sldChg>
      <pc:sldChg chg="modSp">
        <pc:chgData name="佐賀教員2556" userId="S::sgt02556@365.education.saga.jp::543ed41b-9018-47ce-96cb-ed49c27948b9" providerId="AD" clId="Web-{79F7D70E-3F18-2753-B2AD-541E97648D90}" dt="2023-04-07T04:29:11.203" v="5" actId="20577"/>
        <pc:sldMkLst>
          <pc:docMk/>
          <pc:sldMk cId="2675951190" sldId="276"/>
        </pc:sldMkLst>
        <pc:spChg chg="mod">
          <ac:chgData name="佐賀教員2556" userId="S::sgt02556@365.education.saga.jp::543ed41b-9018-47ce-96cb-ed49c27948b9" providerId="AD" clId="Web-{79F7D70E-3F18-2753-B2AD-541E97648D90}" dt="2023-04-07T04:29:11.203" v="5" actId="20577"/>
          <ac:spMkLst>
            <pc:docMk/>
            <pc:sldMk cId="2675951190" sldId="276"/>
            <ac:spMk id="3" creationId="{0DD5C1D2-1A6E-AF13-12F3-A33E584661E8}"/>
          </ac:spMkLst>
        </pc:spChg>
      </pc:sldChg>
    </pc:docChg>
  </pc:docChgLst>
  <pc:docChgLst>
    <pc:chgData name="佐賀教員2556" userId="543ed41b-9018-47ce-96cb-ed49c27948b9" providerId="ADAL" clId="{B2097D5C-6442-4274-8BFB-AB27B469A704}"/>
    <pc:docChg chg="modSld">
      <pc:chgData name="佐賀教員2556" userId="543ed41b-9018-47ce-96cb-ed49c27948b9" providerId="ADAL" clId="{B2097D5C-6442-4274-8BFB-AB27B469A704}" dt="2023-04-17T05:55:08.589" v="4"/>
      <pc:docMkLst>
        <pc:docMk/>
      </pc:docMkLst>
      <pc:sldChg chg="modSp mod">
        <pc:chgData name="佐賀教員2556" userId="543ed41b-9018-47ce-96cb-ed49c27948b9" providerId="ADAL" clId="{B2097D5C-6442-4274-8BFB-AB27B469A704}" dt="2023-04-17T05:55:08.589" v="4"/>
        <pc:sldMkLst>
          <pc:docMk/>
          <pc:sldMk cId="806791653" sldId="257"/>
        </pc:sldMkLst>
        <pc:spChg chg="mod">
          <ac:chgData name="佐賀教員2556" userId="543ed41b-9018-47ce-96cb-ed49c27948b9" providerId="ADAL" clId="{B2097D5C-6442-4274-8BFB-AB27B469A704}" dt="2023-04-17T05:55:08.589" v="4"/>
          <ac:spMkLst>
            <pc:docMk/>
            <pc:sldMk cId="806791653" sldId="257"/>
            <ac:spMk id="15" creationId="{E2FA3BBF-8B7F-62E2-478F-C222DE440BB1}"/>
          </ac:spMkLst>
        </pc:spChg>
      </pc:sldChg>
    </pc:docChg>
  </pc:docChgLst>
  <pc:docChgLst>
    <pc:chgData name="佐賀教員2556" userId="543ed41b-9018-47ce-96cb-ed49c27948b9" providerId="ADAL" clId="{F2634E78-D00D-4ADF-BBE1-DD9BE63A13F9}"/>
    <pc:docChg chg="undo custSel addSld delSld modSld sldOrd">
      <pc:chgData name="佐賀教員2556" userId="543ed41b-9018-47ce-96cb-ed49c27948b9" providerId="ADAL" clId="{F2634E78-D00D-4ADF-BBE1-DD9BE63A13F9}" dt="2022-12-21T05:04:15.011" v="1649" actId="113"/>
      <pc:docMkLst>
        <pc:docMk/>
      </pc:docMkLst>
      <pc:sldChg chg="modSp mod">
        <pc:chgData name="佐賀教員2556" userId="543ed41b-9018-47ce-96cb-ed49c27948b9" providerId="ADAL" clId="{F2634E78-D00D-4ADF-BBE1-DD9BE63A13F9}" dt="2022-12-21T01:53:36.515" v="14" actId="403"/>
        <pc:sldMkLst>
          <pc:docMk/>
          <pc:sldMk cId="2128380218" sldId="256"/>
        </pc:sldMkLst>
        <pc:spChg chg="mod">
          <ac:chgData name="佐賀教員2556" userId="543ed41b-9018-47ce-96cb-ed49c27948b9" providerId="ADAL" clId="{F2634E78-D00D-4ADF-BBE1-DD9BE63A13F9}" dt="2022-12-21T01:53:36.515" v="14" actId="403"/>
          <ac:spMkLst>
            <pc:docMk/>
            <pc:sldMk cId="2128380218" sldId="256"/>
            <ac:spMk id="2" creationId="{00000000-0000-0000-0000-000000000000}"/>
          </ac:spMkLst>
        </pc:spChg>
      </pc:sldChg>
      <pc:sldChg chg="delSp modSp mod modAnim">
        <pc:chgData name="佐賀教員2556" userId="543ed41b-9018-47ce-96cb-ed49c27948b9" providerId="ADAL" clId="{F2634E78-D00D-4ADF-BBE1-DD9BE63A13F9}" dt="2022-12-21T02:18:08.249" v="643"/>
        <pc:sldMkLst>
          <pc:docMk/>
          <pc:sldMk cId="806791653" sldId="257"/>
        </pc:sldMkLst>
        <pc:spChg chg="mod">
          <ac:chgData name="佐賀教員2556" userId="543ed41b-9018-47ce-96cb-ed49c27948b9" providerId="ADAL" clId="{F2634E78-D00D-4ADF-BBE1-DD9BE63A13F9}" dt="2022-12-21T02:14:48.827" v="620" actId="403"/>
          <ac:spMkLst>
            <pc:docMk/>
            <pc:sldMk cId="806791653" sldId="257"/>
            <ac:spMk id="3" creationId="{E5993095-2027-D5CC-97B8-2EDC0282C93C}"/>
          </ac:spMkLst>
        </pc:spChg>
        <pc:spChg chg="del">
          <ac:chgData name="佐賀教員2556" userId="543ed41b-9018-47ce-96cb-ed49c27948b9" providerId="ADAL" clId="{F2634E78-D00D-4ADF-BBE1-DD9BE63A13F9}" dt="2022-12-21T01:54:40.089" v="72" actId="478"/>
          <ac:spMkLst>
            <pc:docMk/>
            <pc:sldMk cId="806791653" sldId="257"/>
            <ac:spMk id="4" creationId="{AE686CE2-84A6-3199-7A53-80385457DF26}"/>
          </ac:spMkLst>
        </pc:spChg>
        <pc:spChg chg="del">
          <ac:chgData name="佐賀教員2556" userId="543ed41b-9018-47ce-96cb-ed49c27948b9" providerId="ADAL" clId="{F2634E78-D00D-4ADF-BBE1-DD9BE63A13F9}" dt="2022-12-21T01:54:38.558" v="71" actId="478"/>
          <ac:spMkLst>
            <pc:docMk/>
            <pc:sldMk cId="806791653" sldId="257"/>
            <ac:spMk id="7" creationId="{B132C0C7-2AE4-5C91-940F-F2DB78A066C2}"/>
          </ac:spMkLst>
        </pc:spChg>
      </pc:sldChg>
      <pc:sldChg chg="del">
        <pc:chgData name="佐賀教員2556" userId="543ed41b-9018-47ce-96cb-ed49c27948b9" providerId="ADAL" clId="{F2634E78-D00D-4ADF-BBE1-DD9BE63A13F9}" dt="2022-12-21T04:37:59.682" v="905" actId="2696"/>
        <pc:sldMkLst>
          <pc:docMk/>
          <pc:sldMk cId="1897537122" sldId="258"/>
        </pc:sldMkLst>
      </pc:sldChg>
      <pc:sldChg chg="del">
        <pc:chgData name="佐賀教員2556" userId="543ed41b-9018-47ce-96cb-ed49c27948b9" providerId="ADAL" clId="{F2634E78-D00D-4ADF-BBE1-DD9BE63A13F9}" dt="2022-12-21T04:38:02.848" v="906" actId="2696"/>
        <pc:sldMkLst>
          <pc:docMk/>
          <pc:sldMk cId="3658728279" sldId="259"/>
        </pc:sldMkLst>
      </pc:sldChg>
      <pc:sldChg chg="del">
        <pc:chgData name="佐賀教員2556" userId="543ed41b-9018-47ce-96cb-ed49c27948b9" providerId="ADAL" clId="{F2634E78-D00D-4ADF-BBE1-DD9BE63A13F9}" dt="2022-12-21T04:38:05.832" v="907" actId="2696"/>
        <pc:sldMkLst>
          <pc:docMk/>
          <pc:sldMk cId="4028255441" sldId="260"/>
        </pc:sldMkLst>
      </pc:sldChg>
      <pc:sldChg chg="del">
        <pc:chgData name="佐賀教員2556" userId="543ed41b-9018-47ce-96cb-ed49c27948b9" providerId="ADAL" clId="{F2634E78-D00D-4ADF-BBE1-DD9BE63A13F9}" dt="2022-12-21T04:38:08.268" v="908" actId="2696"/>
        <pc:sldMkLst>
          <pc:docMk/>
          <pc:sldMk cId="460935085" sldId="261"/>
        </pc:sldMkLst>
      </pc:sldChg>
      <pc:sldChg chg="del">
        <pc:chgData name="佐賀教員2556" userId="543ed41b-9018-47ce-96cb-ed49c27948b9" providerId="ADAL" clId="{F2634E78-D00D-4ADF-BBE1-DD9BE63A13F9}" dt="2022-12-21T04:38:11.814" v="909" actId="2696"/>
        <pc:sldMkLst>
          <pc:docMk/>
          <pc:sldMk cId="120098387" sldId="262"/>
        </pc:sldMkLst>
      </pc:sldChg>
      <pc:sldChg chg="del">
        <pc:chgData name="佐賀教員2556" userId="543ed41b-9018-47ce-96cb-ed49c27948b9" providerId="ADAL" clId="{F2634E78-D00D-4ADF-BBE1-DD9BE63A13F9}" dt="2022-12-21T04:38:14.329" v="910" actId="2696"/>
        <pc:sldMkLst>
          <pc:docMk/>
          <pc:sldMk cId="1425336633" sldId="263"/>
        </pc:sldMkLst>
      </pc:sldChg>
      <pc:sldChg chg="addSp delSp modSp add mod modAnim">
        <pc:chgData name="佐賀教員2556" userId="543ed41b-9018-47ce-96cb-ed49c27948b9" providerId="ADAL" clId="{F2634E78-D00D-4ADF-BBE1-DD9BE63A13F9}" dt="2022-12-21T02:17:41.226" v="642"/>
        <pc:sldMkLst>
          <pc:docMk/>
          <pc:sldMk cId="2848385169" sldId="264"/>
        </pc:sldMkLst>
        <pc:spChg chg="add del mod">
          <ac:chgData name="佐賀教員2556" userId="543ed41b-9018-47ce-96cb-ed49c27948b9" providerId="ADAL" clId="{F2634E78-D00D-4ADF-BBE1-DD9BE63A13F9}" dt="2022-12-21T02:02:26.458" v="275" actId="478"/>
          <ac:spMkLst>
            <pc:docMk/>
            <pc:sldMk cId="2848385169" sldId="264"/>
            <ac:spMk id="2" creationId="{ECE37765-5198-7478-4CED-3596CC33868C}"/>
          </ac:spMkLst>
        </pc:spChg>
        <pc:spChg chg="mod">
          <ac:chgData name="佐賀教員2556" userId="543ed41b-9018-47ce-96cb-ed49c27948b9" providerId="ADAL" clId="{F2634E78-D00D-4ADF-BBE1-DD9BE63A13F9}" dt="2022-12-21T02:14:01.239" v="612" actId="404"/>
          <ac:spMkLst>
            <pc:docMk/>
            <pc:sldMk cId="2848385169" sldId="264"/>
            <ac:spMk id="3" creationId="{E5993095-2027-D5CC-97B8-2EDC0282C93C}"/>
          </ac:spMkLst>
        </pc:spChg>
        <pc:spChg chg="add del mod">
          <ac:chgData name="佐賀教員2556" userId="543ed41b-9018-47ce-96cb-ed49c27948b9" providerId="ADAL" clId="{F2634E78-D00D-4ADF-BBE1-DD9BE63A13F9}" dt="2022-12-21T02:02:59.435" v="294" actId="478"/>
          <ac:spMkLst>
            <pc:docMk/>
            <pc:sldMk cId="2848385169" sldId="264"/>
            <ac:spMk id="4" creationId="{4B445E9B-99FC-642E-9475-BC9B7677CC18}"/>
          </ac:spMkLst>
        </pc:spChg>
        <pc:spChg chg="add del mod">
          <ac:chgData name="佐賀教員2556" userId="543ed41b-9018-47ce-96cb-ed49c27948b9" providerId="ADAL" clId="{F2634E78-D00D-4ADF-BBE1-DD9BE63A13F9}" dt="2022-12-21T02:03:18.163" v="307" actId="478"/>
          <ac:spMkLst>
            <pc:docMk/>
            <pc:sldMk cId="2848385169" sldId="264"/>
            <ac:spMk id="5" creationId="{B90ACACA-4DBA-EB75-3E71-A2F56FF19726}"/>
          </ac:spMkLst>
        </pc:spChg>
        <pc:spChg chg="add del mod">
          <ac:chgData name="佐賀教員2556" userId="543ed41b-9018-47ce-96cb-ed49c27948b9" providerId="ADAL" clId="{F2634E78-D00D-4ADF-BBE1-DD9BE63A13F9}" dt="2022-12-21T02:03:47.414" v="317" actId="478"/>
          <ac:spMkLst>
            <pc:docMk/>
            <pc:sldMk cId="2848385169" sldId="264"/>
            <ac:spMk id="6" creationId="{DFB492F0-DB1C-02E1-5A37-C6C90BD54975}"/>
          </ac:spMkLst>
        </pc:spChg>
        <pc:spChg chg="add mod">
          <ac:chgData name="佐賀教員2556" userId="543ed41b-9018-47ce-96cb-ed49c27948b9" providerId="ADAL" clId="{F2634E78-D00D-4ADF-BBE1-DD9BE63A13F9}" dt="2022-12-21T02:13:58.818" v="611" actId="404"/>
          <ac:spMkLst>
            <pc:docMk/>
            <pc:sldMk cId="2848385169" sldId="264"/>
            <ac:spMk id="7" creationId="{0EEC8D85-2599-BE13-E561-E57F84144C31}"/>
          </ac:spMkLst>
        </pc:spChg>
        <pc:spChg chg="add del mod">
          <ac:chgData name="佐賀教員2556" userId="543ed41b-9018-47ce-96cb-ed49c27948b9" providerId="ADAL" clId="{F2634E78-D00D-4ADF-BBE1-DD9BE63A13F9}" dt="2022-12-21T02:05:55.216" v="377" actId="478"/>
          <ac:spMkLst>
            <pc:docMk/>
            <pc:sldMk cId="2848385169" sldId="264"/>
            <ac:spMk id="8" creationId="{930A1B3D-2538-234C-4687-529A0DB0D900}"/>
          </ac:spMkLst>
        </pc:spChg>
        <pc:spChg chg="add del mod">
          <ac:chgData name="佐賀教員2556" userId="543ed41b-9018-47ce-96cb-ed49c27948b9" providerId="ADAL" clId="{F2634E78-D00D-4ADF-BBE1-DD9BE63A13F9}" dt="2022-12-21T02:05:55.216" v="377" actId="478"/>
          <ac:spMkLst>
            <pc:docMk/>
            <pc:sldMk cId="2848385169" sldId="264"/>
            <ac:spMk id="9" creationId="{B9560252-9392-B2D3-935C-AD138B0298E6}"/>
          </ac:spMkLst>
        </pc:spChg>
        <pc:spChg chg="add del mod">
          <ac:chgData name="佐賀教員2556" userId="543ed41b-9018-47ce-96cb-ed49c27948b9" providerId="ADAL" clId="{F2634E78-D00D-4ADF-BBE1-DD9BE63A13F9}" dt="2022-12-21T02:05:55.216" v="377" actId="478"/>
          <ac:spMkLst>
            <pc:docMk/>
            <pc:sldMk cId="2848385169" sldId="264"/>
            <ac:spMk id="10" creationId="{8536855E-4B10-FAAB-6D54-29876AD0E13C}"/>
          </ac:spMkLst>
        </pc:spChg>
        <pc:spChg chg="add del mod">
          <ac:chgData name="佐賀教員2556" userId="543ed41b-9018-47ce-96cb-ed49c27948b9" providerId="ADAL" clId="{F2634E78-D00D-4ADF-BBE1-DD9BE63A13F9}" dt="2022-12-21T02:05:55.216" v="377" actId="478"/>
          <ac:spMkLst>
            <pc:docMk/>
            <pc:sldMk cId="2848385169" sldId="264"/>
            <ac:spMk id="11" creationId="{3B882C4F-E6F6-5B2B-F6C4-499A232C24B8}"/>
          </ac:spMkLst>
        </pc:spChg>
        <pc:spChg chg="add mod">
          <ac:chgData name="佐賀教員2556" userId="543ed41b-9018-47ce-96cb-ed49c27948b9" providerId="ADAL" clId="{F2634E78-D00D-4ADF-BBE1-DD9BE63A13F9}" dt="2022-12-21T02:13:55.678" v="610" actId="404"/>
          <ac:spMkLst>
            <pc:docMk/>
            <pc:sldMk cId="2848385169" sldId="264"/>
            <ac:spMk id="12" creationId="{73510308-7C71-C5A8-6098-EC27C2E87CD4}"/>
          </ac:spMkLst>
        </pc:spChg>
        <pc:spChg chg="add del mod">
          <ac:chgData name="佐賀教員2556" userId="543ed41b-9018-47ce-96cb-ed49c27948b9" providerId="ADAL" clId="{F2634E78-D00D-4ADF-BBE1-DD9BE63A13F9}" dt="2022-12-21T02:05:55.216" v="377" actId="478"/>
          <ac:spMkLst>
            <pc:docMk/>
            <pc:sldMk cId="2848385169" sldId="264"/>
            <ac:spMk id="13" creationId="{64C37525-773D-41E6-E8F0-90EBD490B1C5}"/>
          </ac:spMkLst>
        </pc:spChg>
        <pc:spChg chg="add del mod">
          <ac:chgData name="佐賀教員2556" userId="543ed41b-9018-47ce-96cb-ed49c27948b9" providerId="ADAL" clId="{F2634E78-D00D-4ADF-BBE1-DD9BE63A13F9}" dt="2022-12-21T02:05:55.216" v="377" actId="478"/>
          <ac:spMkLst>
            <pc:docMk/>
            <pc:sldMk cId="2848385169" sldId="264"/>
            <ac:spMk id="14" creationId="{E89BEEDB-6E26-15BA-03C8-BA156E8CF7D8}"/>
          </ac:spMkLst>
        </pc:spChg>
        <pc:spChg chg="add del mod">
          <ac:chgData name="佐賀教員2556" userId="543ed41b-9018-47ce-96cb-ed49c27948b9" providerId="ADAL" clId="{F2634E78-D00D-4ADF-BBE1-DD9BE63A13F9}" dt="2022-12-21T02:05:55.216" v="377" actId="478"/>
          <ac:spMkLst>
            <pc:docMk/>
            <pc:sldMk cId="2848385169" sldId="264"/>
            <ac:spMk id="15" creationId="{B5FC3D1B-790B-A823-3873-3C60103F9BA5}"/>
          </ac:spMkLst>
        </pc:spChg>
        <pc:spChg chg="add del mod">
          <ac:chgData name="佐賀教員2556" userId="543ed41b-9018-47ce-96cb-ed49c27948b9" providerId="ADAL" clId="{F2634E78-D00D-4ADF-BBE1-DD9BE63A13F9}" dt="2022-12-21T02:05:55.216" v="377" actId="478"/>
          <ac:spMkLst>
            <pc:docMk/>
            <pc:sldMk cId="2848385169" sldId="264"/>
            <ac:spMk id="16" creationId="{21012E62-2331-56FA-0838-BA02CEBC5470}"/>
          </ac:spMkLst>
        </pc:spChg>
        <pc:spChg chg="add mod">
          <ac:chgData name="佐賀教員2556" userId="543ed41b-9018-47ce-96cb-ed49c27948b9" providerId="ADAL" clId="{F2634E78-D00D-4ADF-BBE1-DD9BE63A13F9}" dt="2022-12-21T02:13:34.729" v="607" actId="404"/>
          <ac:spMkLst>
            <pc:docMk/>
            <pc:sldMk cId="2848385169" sldId="264"/>
            <ac:spMk id="17" creationId="{C357E431-6DCE-83FA-E466-36BD8FF157A3}"/>
          </ac:spMkLst>
        </pc:spChg>
        <pc:spChg chg="add del mod">
          <ac:chgData name="佐賀教員2556" userId="543ed41b-9018-47ce-96cb-ed49c27948b9" providerId="ADAL" clId="{F2634E78-D00D-4ADF-BBE1-DD9BE63A13F9}" dt="2022-12-21T02:05:55.216" v="377" actId="478"/>
          <ac:spMkLst>
            <pc:docMk/>
            <pc:sldMk cId="2848385169" sldId="264"/>
            <ac:spMk id="18" creationId="{234829B1-5800-99D1-2A4E-4FFF105AA049}"/>
          </ac:spMkLst>
        </pc:spChg>
        <pc:spChg chg="add del mod">
          <ac:chgData name="佐賀教員2556" userId="543ed41b-9018-47ce-96cb-ed49c27948b9" providerId="ADAL" clId="{F2634E78-D00D-4ADF-BBE1-DD9BE63A13F9}" dt="2022-12-21T02:05:55.216" v="377" actId="478"/>
          <ac:spMkLst>
            <pc:docMk/>
            <pc:sldMk cId="2848385169" sldId="264"/>
            <ac:spMk id="19" creationId="{C619A2C1-2FA9-6428-2DCD-A800C224E2B2}"/>
          </ac:spMkLst>
        </pc:spChg>
        <pc:spChg chg="add del mod">
          <ac:chgData name="佐賀教員2556" userId="543ed41b-9018-47ce-96cb-ed49c27948b9" providerId="ADAL" clId="{F2634E78-D00D-4ADF-BBE1-DD9BE63A13F9}" dt="2022-12-21T02:05:55.216" v="377" actId="478"/>
          <ac:spMkLst>
            <pc:docMk/>
            <pc:sldMk cId="2848385169" sldId="264"/>
            <ac:spMk id="20" creationId="{4BF71A98-391B-8BD1-BAE1-E2CADD24C68B}"/>
          </ac:spMkLst>
        </pc:spChg>
        <pc:spChg chg="add del mod">
          <ac:chgData name="佐賀教員2556" userId="543ed41b-9018-47ce-96cb-ed49c27948b9" providerId="ADAL" clId="{F2634E78-D00D-4ADF-BBE1-DD9BE63A13F9}" dt="2022-12-21T02:05:55.216" v="377" actId="478"/>
          <ac:spMkLst>
            <pc:docMk/>
            <pc:sldMk cId="2848385169" sldId="264"/>
            <ac:spMk id="21" creationId="{0970DC38-3E15-A671-1AF7-DA57574C02A1}"/>
          </ac:spMkLst>
        </pc:spChg>
        <pc:spChg chg="add mod">
          <ac:chgData name="佐賀教員2556" userId="543ed41b-9018-47ce-96cb-ed49c27948b9" providerId="ADAL" clId="{F2634E78-D00D-4ADF-BBE1-DD9BE63A13F9}" dt="2022-12-21T02:14:04.003" v="613" actId="404"/>
          <ac:spMkLst>
            <pc:docMk/>
            <pc:sldMk cId="2848385169" sldId="264"/>
            <ac:spMk id="22" creationId="{86814B29-139C-AC19-06AD-EDAEE6A9FBF9}"/>
          </ac:spMkLst>
        </pc:spChg>
        <pc:spChg chg="add mod">
          <ac:chgData name="佐賀教員2556" userId="543ed41b-9018-47ce-96cb-ed49c27948b9" providerId="ADAL" clId="{F2634E78-D00D-4ADF-BBE1-DD9BE63A13F9}" dt="2022-12-21T02:14:15.649" v="616" actId="404"/>
          <ac:spMkLst>
            <pc:docMk/>
            <pc:sldMk cId="2848385169" sldId="264"/>
            <ac:spMk id="23" creationId="{44561BFE-E2FA-8020-0C8C-05535D1578EC}"/>
          </ac:spMkLst>
        </pc:spChg>
        <pc:spChg chg="add mod">
          <ac:chgData name="佐賀教員2556" userId="543ed41b-9018-47ce-96cb-ed49c27948b9" providerId="ADAL" clId="{F2634E78-D00D-4ADF-BBE1-DD9BE63A13F9}" dt="2022-12-21T02:14:18.258" v="617" actId="404"/>
          <ac:spMkLst>
            <pc:docMk/>
            <pc:sldMk cId="2848385169" sldId="264"/>
            <ac:spMk id="24" creationId="{BA6A860A-B3B2-ECDF-8159-7DC139E4D7AF}"/>
          </ac:spMkLst>
        </pc:spChg>
        <pc:spChg chg="add mod">
          <ac:chgData name="佐賀教員2556" userId="543ed41b-9018-47ce-96cb-ed49c27948b9" providerId="ADAL" clId="{F2634E78-D00D-4ADF-BBE1-DD9BE63A13F9}" dt="2022-12-21T02:15:33.601" v="626" actId="404"/>
          <ac:spMkLst>
            <pc:docMk/>
            <pc:sldMk cId="2848385169" sldId="264"/>
            <ac:spMk id="25" creationId="{A132B949-4147-B319-5418-EEBFB3E8100A}"/>
          </ac:spMkLst>
        </pc:spChg>
        <pc:spChg chg="add mod">
          <ac:chgData name="佐賀教員2556" userId="543ed41b-9018-47ce-96cb-ed49c27948b9" providerId="ADAL" clId="{F2634E78-D00D-4ADF-BBE1-DD9BE63A13F9}" dt="2022-12-21T02:14:06.643" v="614" actId="404"/>
          <ac:spMkLst>
            <pc:docMk/>
            <pc:sldMk cId="2848385169" sldId="264"/>
            <ac:spMk id="26" creationId="{0755FF24-BEE6-EB5A-E70E-4BD1A96A7BF8}"/>
          </ac:spMkLst>
        </pc:spChg>
        <pc:spChg chg="add mod">
          <ac:chgData name="佐賀教員2556" userId="543ed41b-9018-47ce-96cb-ed49c27948b9" providerId="ADAL" clId="{F2634E78-D00D-4ADF-BBE1-DD9BE63A13F9}" dt="2022-12-21T02:14:09.277" v="615" actId="404"/>
          <ac:spMkLst>
            <pc:docMk/>
            <pc:sldMk cId="2848385169" sldId="264"/>
            <ac:spMk id="27" creationId="{FC5343B3-1DE8-D3D0-5CDE-2C354FB93061}"/>
          </ac:spMkLst>
        </pc:spChg>
        <pc:spChg chg="add mod">
          <ac:chgData name="佐賀教員2556" userId="543ed41b-9018-47ce-96cb-ed49c27948b9" providerId="ADAL" clId="{F2634E78-D00D-4ADF-BBE1-DD9BE63A13F9}" dt="2022-12-21T02:14:24.397" v="618" actId="404"/>
          <ac:spMkLst>
            <pc:docMk/>
            <pc:sldMk cId="2848385169" sldId="264"/>
            <ac:spMk id="28" creationId="{2FD0B93B-A3FB-DF6A-6050-45156FB6694E}"/>
          </ac:spMkLst>
        </pc:spChg>
        <pc:spChg chg="add mod">
          <ac:chgData name="佐賀教員2556" userId="543ed41b-9018-47ce-96cb-ed49c27948b9" providerId="ADAL" clId="{F2634E78-D00D-4ADF-BBE1-DD9BE63A13F9}" dt="2022-12-21T02:14:35.722" v="619" actId="404"/>
          <ac:spMkLst>
            <pc:docMk/>
            <pc:sldMk cId="2848385169" sldId="264"/>
            <ac:spMk id="29" creationId="{E0C5EC16-0771-2786-FCB0-3FC70583D92D}"/>
          </ac:spMkLst>
        </pc:spChg>
        <pc:spChg chg="add mod">
          <ac:chgData name="佐賀教員2556" userId="543ed41b-9018-47ce-96cb-ed49c27948b9" providerId="ADAL" clId="{F2634E78-D00D-4ADF-BBE1-DD9BE63A13F9}" dt="2022-12-21T02:13:52.440" v="609" actId="404"/>
          <ac:spMkLst>
            <pc:docMk/>
            <pc:sldMk cId="2848385169" sldId="264"/>
            <ac:spMk id="30" creationId="{677A1AFB-DB9F-F760-0C6E-F41A0532275C}"/>
          </ac:spMkLst>
        </pc:spChg>
        <pc:spChg chg="add mod">
          <ac:chgData name="佐賀教員2556" userId="543ed41b-9018-47ce-96cb-ed49c27948b9" providerId="ADAL" clId="{F2634E78-D00D-4ADF-BBE1-DD9BE63A13F9}" dt="2022-12-21T02:12:35.984" v="595" actId="1076"/>
          <ac:spMkLst>
            <pc:docMk/>
            <pc:sldMk cId="2848385169" sldId="264"/>
            <ac:spMk id="31" creationId="{175D1EE6-A3D2-33CF-A486-94F54CB638FC}"/>
          </ac:spMkLst>
        </pc:spChg>
        <pc:spChg chg="add mod">
          <ac:chgData name="佐賀教員2556" userId="543ed41b-9018-47ce-96cb-ed49c27948b9" providerId="ADAL" clId="{F2634E78-D00D-4ADF-BBE1-DD9BE63A13F9}" dt="2022-12-21T02:12:53.489" v="600" actId="1076"/>
          <ac:spMkLst>
            <pc:docMk/>
            <pc:sldMk cId="2848385169" sldId="264"/>
            <ac:spMk id="32" creationId="{336532BB-5E81-71E4-A93E-D6B42C9C148B}"/>
          </ac:spMkLst>
        </pc:spChg>
        <pc:spChg chg="add mod">
          <ac:chgData name="佐賀教員2556" userId="543ed41b-9018-47ce-96cb-ed49c27948b9" providerId="ADAL" clId="{F2634E78-D00D-4ADF-BBE1-DD9BE63A13F9}" dt="2022-12-21T02:10:09.046" v="535" actId="403"/>
          <ac:spMkLst>
            <pc:docMk/>
            <pc:sldMk cId="2848385169" sldId="264"/>
            <ac:spMk id="33" creationId="{4075D637-2206-7F00-F76C-BAD2DB5E6BF6}"/>
          </ac:spMkLst>
        </pc:spChg>
        <pc:spChg chg="add mod">
          <ac:chgData name="佐賀教員2556" userId="543ed41b-9018-47ce-96cb-ed49c27948b9" providerId="ADAL" clId="{F2634E78-D00D-4ADF-BBE1-DD9BE63A13F9}" dt="2022-12-21T02:11:58.580" v="588" actId="1076"/>
          <ac:spMkLst>
            <pc:docMk/>
            <pc:sldMk cId="2848385169" sldId="264"/>
            <ac:spMk id="34" creationId="{252D8BB5-D20D-1FFE-65E9-BFD2968EF074}"/>
          </ac:spMkLst>
        </pc:spChg>
        <pc:spChg chg="add mod">
          <ac:chgData name="佐賀教員2556" userId="543ed41b-9018-47ce-96cb-ed49c27948b9" providerId="ADAL" clId="{F2634E78-D00D-4ADF-BBE1-DD9BE63A13F9}" dt="2022-12-21T02:13:46.238" v="608" actId="404"/>
          <ac:spMkLst>
            <pc:docMk/>
            <pc:sldMk cId="2848385169" sldId="264"/>
            <ac:spMk id="35" creationId="{EA8B7522-F4C8-F6E7-9E5A-72F1B9C2B229}"/>
          </ac:spMkLst>
        </pc:spChg>
        <pc:spChg chg="add mod">
          <ac:chgData name="佐賀教員2556" userId="543ed41b-9018-47ce-96cb-ed49c27948b9" providerId="ADAL" clId="{F2634E78-D00D-4ADF-BBE1-DD9BE63A13F9}" dt="2022-12-21T02:13:27.134" v="605" actId="1076"/>
          <ac:spMkLst>
            <pc:docMk/>
            <pc:sldMk cId="2848385169" sldId="264"/>
            <ac:spMk id="36" creationId="{3693A4DF-5FEA-CB98-CE51-5339DFF88689}"/>
          </ac:spMkLst>
        </pc:spChg>
        <pc:spChg chg="add mod">
          <ac:chgData name="佐賀教員2556" userId="543ed41b-9018-47ce-96cb-ed49c27948b9" providerId="ADAL" clId="{F2634E78-D00D-4ADF-BBE1-DD9BE63A13F9}" dt="2022-12-21T02:13:30.633" v="606" actId="403"/>
          <ac:spMkLst>
            <pc:docMk/>
            <pc:sldMk cId="2848385169" sldId="264"/>
            <ac:spMk id="37" creationId="{3F3D05EF-49E5-7F75-10B6-D6D9B662C984}"/>
          </ac:spMkLst>
        </pc:spChg>
      </pc:sldChg>
      <pc:sldChg chg="addSp delSp modSp add mod delAnim modAnim">
        <pc:chgData name="佐賀教員2556" userId="543ed41b-9018-47ce-96cb-ed49c27948b9" providerId="ADAL" clId="{F2634E78-D00D-4ADF-BBE1-DD9BE63A13F9}" dt="2022-12-21T04:33:14.862" v="903" actId="20577"/>
        <pc:sldMkLst>
          <pc:docMk/>
          <pc:sldMk cId="924099809" sldId="265"/>
        </pc:sldMkLst>
        <pc:spChg chg="add mod">
          <ac:chgData name="佐賀教員2556" userId="543ed41b-9018-47ce-96cb-ed49c27948b9" providerId="ADAL" clId="{F2634E78-D00D-4ADF-BBE1-DD9BE63A13F9}" dt="2022-12-21T04:32:06.274" v="866" actId="20577"/>
          <ac:spMkLst>
            <pc:docMk/>
            <pc:sldMk cId="924099809" sldId="265"/>
            <ac:spMk id="2" creationId="{29A5F682-117B-6253-F821-2D5946B818DF}"/>
          </ac:spMkLst>
        </pc:spChg>
        <pc:spChg chg="mod">
          <ac:chgData name="佐賀教員2556" userId="543ed41b-9018-47ce-96cb-ed49c27948b9" providerId="ADAL" clId="{F2634E78-D00D-4ADF-BBE1-DD9BE63A13F9}" dt="2022-12-21T02:18:57.974" v="666" actId="20577"/>
          <ac:spMkLst>
            <pc:docMk/>
            <pc:sldMk cId="924099809" sldId="265"/>
            <ac:spMk id="3" creationId="{E5993095-2027-D5CC-97B8-2EDC0282C93C}"/>
          </ac:spMkLst>
        </pc:spChg>
        <pc:spChg chg="add mod">
          <ac:chgData name="佐賀教員2556" userId="543ed41b-9018-47ce-96cb-ed49c27948b9" providerId="ADAL" clId="{F2634E78-D00D-4ADF-BBE1-DD9BE63A13F9}" dt="2022-12-21T04:32:41.841" v="892" actId="27636"/>
          <ac:spMkLst>
            <pc:docMk/>
            <pc:sldMk cId="924099809" sldId="265"/>
            <ac:spMk id="4" creationId="{98E8B9EF-9665-8594-920D-E9C8DE080020}"/>
          </ac:spMkLst>
        </pc:spChg>
        <pc:spChg chg="add mod">
          <ac:chgData name="佐賀教員2556" userId="543ed41b-9018-47ce-96cb-ed49c27948b9" providerId="ADAL" clId="{F2634E78-D00D-4ADF-BBE1-DD9BE63A13F9}" dt="2022-12-21T04:32:56.086" v="899" actId="20577"/>
          <ac:spMkLst>
            <pc:docMk/>
            <pc:sldMk cId="924099809" sldId="265"/>
            <ac:spMk id="5" creationId="{155C5B18-C423-B500-70E8-43735884B6A5}"/>
          </ac:spMkLst>
        </pc:spChg>
        <pc:spChg chg="add mod">
          <ac:chgData name="佐賀教員2556" userId="543ed41b-9018-47ce-96cb-ed49c27948b9" providerId="ADAL" clId="{F2634E78-D00D-4ADF-BBE1-DD9BE63A13F9}" dt="2022-12-21T04:33:14.862" v="903" actId="20577"/>
          <ac:spMkLst>
            <pc:docMk/>
            <pc:sldMk cId="924099809" sldId="265"/>
            <ac:spMk id="6" creationId="{19F75F2E-3109-1B52-6454-E410A8657CF8}"/>
          </ac:spMkLst>
        </pc:spChg>
        <pc:spChg chg="mod">
          <ac:chgData name="佐賀教員2556" userId="543ed41b-9018-47ce-96cb-ed49c27948b9" providerId="ADAL" clId="{F2634E78-D00D-4ADF-BBE1-DD9BE63A13F9}" dt="2022-12-21T02:20:01.866" v="726" actId="20577"/>
          <ac:spMkLst>
            <pc:docMk/>
            <pc:sldMk cId="924099809" sldId="265"/>
            <ac:spMk id="7" creationId="{0EEC8D85-2599-BE13-E561-E57F84144C31}"/>
          </ac:spMkLst>
        </pc:spChg>
        <pc:spChg chg="del mod">
          <ac:chgData name="佐賀教員2556" userId="543ed41b-9018-47ce-96cb-ed49c27948b9" providerId="ADAL" clId="{F2634E78-D00D-4ADF-BBE1-DD9BE63A13F9}" dt="2022-12-21T04:31:39.798" v="857" actId="478"/>
          <ac:spMkLst>
            <pc:docMk/>
            <pc:sldMk cId="924099809" sldId="265"/>
            <ac:spMk id="12" creationId="{73510308-7C71-C5A8-6098-EC27C2E87CD4}"/>
          </ac:spMkLst>
        </pc:spChg>
        <pc:spChg chg="del">
          <ac:chgData name="佐賀教員2556" userId="543ed41b-9018-47ce-96cb-ed49c27948b9" providerId="ADAL" clId="{F2634E78-D00D-4ADF-BBE1-DD9BE63A13F9}" dt="2022-12-21T04:32:00.776" v="865" actId="478"/>
          <ac:spMkLst>
            <pc:docMk/>
            <pc:sldMk cId="924099809" sldId="265"/>
            <ac:spMk id="17" creationId="{C357E431-6DCE-83FA-E466-36BD8FF157A3}"/>
          </ac:spMkLst>
        </pc:spChg>
        <pc:spChg chg="mod">
          <ac:chgData name="佐賀教員2556" userId="543ed41b-9018-47ce-96cb-ed49c27948b9" providerId="ADAL" clId="{F2634E78-D00D-4ADF-BBE1-DD9BE63A13F9}" dt="2022-12-21T02:19:07.175" v="677" actId="20577"/>
          <ac:spMkLst>
            <pc:docMk/>
            <pc:sldMk cId="924099809" sldId="265"/>
            <ac:spMk id="22" creationId="{86814B29-139C-AC19-06AD-EDAEE6A9FBF9}"/>
          </ac:spMkLst>
        </pc:spChg>
        <pc:spChg chg="mod">
          <ac:chgData name="佐賀教員2556" userId="543ed41b-9018-47ce-96cb-ed49c27948b9" providerId="ADAL" clId="{F2634E78-D00D-4ADF-BBE1-DD9BE63A13F9}" dt="2022-12-21T02:19:22.607" v="690" actId="20577"/>
          <ac:spMkLst>
            <pc:docMk/>
            <pc:sldMk cId="924099809" sldId="265"/>
            <ac:spMk id="23" creationId="{44561BFE-E2FA-8020-0C8C-05535D1578EC}"/>
          </ac:spMkLst>
        </pc:spChg>
        <pc:spChg chg="mod">
          <ac:chgData name="佐賀教員2556" userId="543ed41b-9018-47ce-96cb-ed49c27948b9" providerId="ADAL" clId="{F2634E78-D00D-4ADF-BBE1-DD9BE63A13F9}" dt="2022-12-21T02:19:29.994" v="698" actId="20577"/>
          <ac:spMkLst>
            <pc:docMk/>
            <pc:sldMk cId="924099809" sldId="265"/>
            <ac:spMk id="24" creationId="{BA6A860A-B3B2-ECDF-8159-7DC139E4D7AF}"/>
          </ac:spMkLst>
        </pc:spChg>
        <pc:spChg chg="mod">
          <ac:chgData name="佐賀教員2556" userId="543ed41b-9018-47ce-96cb-ed49c27948b9" providerId="ADAL" clId="{F2634E78-D00D-4ADF-BBE1-DD9BE63A13F9}" dt="2022-12-21T02:19:41.643" v="714" actId="20577"/>
          <ac:spMkLst>
            <pc:docMk/>
            <pc:sldMk cId="924099809" sldId="265"/>
            <ac:spMk id="25" creationId="{A132B949-4147-B319-5418-EEBFB3E8100A}"/>
          </ac:spMkLst>
        </pc:spChg>
        <pc:spChg chg="mod">
          <ac:chgData name="佐賀教員2556" userId="543ed41b-9018-47ce-96cb-ed49c27948b9" providerId="ADAL" clId="{F2634E78-D00D-4ADF-BBE1-DD9BE63A13F9}" dt="2022-12-21T02:20:22.078" v="741" actId="20577"/>
          <ac:spMkLst>
            <pc:docMk/>
            <pc:sldMk cId="924099809" sldId="265"/>
            <ac:spMk id="26" creationId="{0755FF24-BEE6-EB5A-E70E-4BD1A96A7BF8}"/>
          </ac:spMkLst>
        </pc:spChg>
        <pc:spChg chg="mod">
          <ac:chgData name="佐賀教員2556" userId="543ed41b-9018-47ce-96cb-ed49c27948b9" providerId="ADAL" clId="{F2634E78-D00D-4ADF-BBE1-DD9BE63A13F9}" dt="2022-12-21T04:29:18.858" v="779" actId="14100"/>
          <ac:spMkLst>
            <pc:docMk/>
            <pc:sldMk cId="924099809" sldId="265"/>
            <ac:spMk id="27" creationId="{FC5343B3-1DE8-D3D0-5CDE-2C354FB93061}"/>
          </ac:spMkLst>
        </pc:spChg>
        <pc:spChg chg="mod">
          <ac:chgData name="佐賀教員2556" userId="543ed41b-9018-47ce-96cb-ed49c27948b9" providerId="ADAL" clId="{F2634E78-D00D-4ADF-BBE1-DD9BE63A13F9}" dt="2022-12-21T04:29:59.985" v="792" actId="27636"/>
          <ac:spMkLst>
            <pc:docMk/>
            <pc:sldMk cId="924099809" sldId="265"/>
            <ac:spMk id="28" creationId="{2FD0B93B-A3FB-DF6A-6050-45156FB6694E}"/>
          </ac:spMkLst>
        </pc:spChg>
        <pc:spChg chg="del mod">
          <ac:chgData name="佐賀教員2556" userId="543ed41b-9018-47ce-96cb-ed49c27948b9" providerId="ADAL" clId="{F2634E78-D00D-4ADF-BBE1-DD9BE63A13F9}" dt="2022-12-21T04:31:08.261" v="827" actId="478"/>
          <ac:spMkLst>
            <pc:docMk/>
            <pc:sldMk cId="924099809" sldId="265"/>
            <ac:spMk id="29" creationId="{E0C5EC16-0771-2786-FCB0-3FC70583D92D}"/>
          </ac:spMkLst>
        </pc:spChg>
        <pc:spChg chg="del">
          <ac:chgData name="佐賀教員2556" userId="543ed41b-9018-47ce-96cb-ed49c27948b9" providerId="ADAL" clId="{F2634E78-D00D-4ADF-BBE1-DD9BE63A13F9}" dt="2022-12-21T04:31:42.126" v="858" actId="478"/>
          <ac:spMkLst>
            <pc:docMk/>
            <pc:sldMk cId="924099809" sldId="265"/>
            <ac:spMk id="30" creationId="{677A1AFB-DB9F-F760-0C6E-F41A0532275C}"/>
          </ac:spMkLst>
        </pc:spChg>
        <pc:spChg chg="del">
          <ac:chgData name="佐賀教員2556" userId="543ed41b-9018-47ce-96cb-ed49c27948b9" providerId="ADAL" clId="{F2634E78-D00D-4ADF-BBE1-DD9BE63A13F9}" dt="2022-12-21T04:31:58.527" v="864" actId="478"/>
          <ac:spMkLst>
            <pc:docMk/>
            <pc:sldMk cId="924099809" sldId="265"/>
            <ac:spMk id="31" creationId="{175D1EE6-A3D2-33CF-A486-94F54CB638FC}"/>
          </ac:spMkLst>
        </pc:spChg>
        <pc:spChg chg="del">
          <ac:chgData name="佐賀教員2556" userId="543ed41b-9018-47ce-96cb-ed49c27948b9" providerId="ADAL" clId="{F2634E78-D00D-4ADF-BBE1-DD9BE63A13F9}" dt="2022-12-21T04:31:56.293" v="863" actId="478"/>
          <ac:spMkLst>
            <pc:docMk/>
            <pc:sldMk cId="924099809" sldId="265"/>
            <ac:spMk id="32" creationId="{336532BB-5E81-71E4-A93E-D6B42C9C148B}"/>
          </ac:spMkLst>
        </pc:spChg>
        <pc:spChg chg="del">
          <ac:chgData name="佐賀教員2556" userId="543ed41b-9018-47ce-96cb-ed49c27948b9" providerId="ADAL" clId="{F2634E78-D00D-4ADF-BBE1-DD9BE63A13F9}" dt="2022-12-21T04:31:43.781" v="859" actId="478"/>
          <ac:spMkLst>
            <pc:docMk/>
            <pc:sldMk cId="924099809" sldId="265"/>
            <ac:spMk id="33" creationId="{4075D637-2206-7F00-F76C-BAD2DB5E6BF6}"/>
          </ac:spMkLst>
        </pc:spChg>
        <pc:spChg chg="del">
          <ac:chgData name="佐賀教員2556" userId="543ed41b-9018-47ce-96cb-ed49c27948b9" providerId="ADAL" clId="{F2634E78-D00D-4ADF-BBE1-DD9BE63A13F9}" dt="2022-12-21T04:31:46.249" v="860" actId="478"/>
          <ac:spMkLst>
            <pc:docMk/>
            <pc:sldMk cId="924099809" sldId="265"/>
            <ac:spMk id="34" creationId="{252D8BB5-D20D-1FFE-65E9-BFD2968EF074}"/>
          </ac:spMkLst>
        </pc:spChg>
        <pc:spChg chg="del">
          <ac:chgData name="佐賀教員2556" userId="543ed41b-9018-47ce-96cb-ed49c27948b9" providerId="ADAL" clId="{F2634E78-D00D-4ADF-BBE1-DD9BE63A13F9}" dt="2022-12-21T04:32:09.039" v="867" actId="478"/>
          <ac:spMkLst>
            <pc:docMk/>
            <pc:sldMk cId="924099809" sldId="265"/>
            <ac:spMk id="35" creationId="{EA8B7522-F4C8-F6E7-9E5A-72F1B9C2B229}"/>
          </ac:spMkLst>
        </pc:spChg>
        <pc:spChg chg="del">
          <ac:chgData name="佐賀教員2556" userId="543ed41b-9018-47ce-96cb-ed49c27948b9" providerId="ADAL" clId="{F2634E78-D00D-4ADF-BBE1-DD9BE63A13F9}" dt="2022-12-21T04:31:53.638" v="862" actId="478"/>
          <ac:spMkLst>
            <pc:docMk/>
            <pc:sldMk cId="924099809" sldId="265"/>
            <ac:spMk id="36" creationId="{3693A4DF-5FEA-CB98-CE51-5339DFF88689}"/>
          </ac:spMkLst>
        </pc:spChg>
        <pc:spChg chg="del">
          <ac:chgData name="佐賀教員2556" userId="543ed41b-9018-47ce-96cb-ed49c27948b9" providerId="ADAL" clId="{F2634E78-D00D-4ADF-BBE1-DD9BE63A13F9}" dt="2022-12-21T04:31:51.466" v="861" actId="478"/>
          <ac:spMkLst>
            <pc:docMk/>
            <pc:sldMk cId="924099809" sldId="265"/>
            <ac:spMk id="37" creationId="{3F3D05EF-49E5-7F75-10B6-D6D9B662C984}"/>
          </ac:spMkLst>
        </pc:spChg>
      </pc:sldChg>
      <pc:sldChg chg="addSp delSp modSp add mod delAnim modAnim">
        <pc:chgData name="佐賀教員2556" userId="543ed41b-9018-47ce-96cb-ed49c27948b9" providerId="ADAL" clId="{F2634E78-D00D-4ADF-BBE1-DD9BE63A13F9}" dt="2022-12-21T05:04:15.011" v="1649" actId="113"/>
        <pc:sldMkLst>
          <pc:docMk/>
          <pc:sldMk cId="1696514988" sldId="266"/>
        </pc:sldMkLst>
        <pc:spChg chg="del">
          <ac:chgData name="佐賀教員2556" userId="543ed41b-9018-47ce-96cb-ed49c27948b9" providerId="ADAL" clId="{F2634E78-D00D-4ADF-BBE1-DD9BE63A13F9}" dt="2022-12-21T04:54:41.135" v="1260" actId="478"/>
          <ac:spMkLst>
            <pc:docMk/>
            <pc:sldMk cId="1696514988" sldId="266"/>
            <ac:spMk id="2" creationId="{29A5F682-117B-6253-F821-2D5946B818DF}"/>
          </ac:spMkLst>
        </pc:spChg>
        <pc:spChg chg="mod">
          <ac:chgData name="佐賀教員2556" userId="543ed41b-9018-47ce-96cb-ed49c27948b9" providerId="ADAL" clId="{F2634E78-D00D-4ADF-BBE1-DD9BE63A13F9}" dt="2022-12-21T04:59:45.645" v="1516" actId="255"/>
          <ac:spMkLst>
            <pc:docMk/>
            <pc:sldMk cId="1696514988" sldId="266"/>
            <ac:spMk id="3" creationId="{E5993095-2027-D5CC-97B8-2EDC0282C93C}"/>
          </ac:spMkLst>
        </pc:spChg>
        <pc:spChg chg="del">
          <ac:chgData name="佐賀教員2556" userId="543ed41b-9018-47ce-96cb-ed49c27948b9" providerId="ADAL" clId="{F2634E78-D00D-4ADF-BBE1-DD9BE63A13F9}" dt="2022-12-21T04:54:18.361" v="1251" actId="478"/>
          <ac:spMkLst>
            <pc:docMk/>
            <pc:sldMk cId="1696514988" sldId="266"/>
            <ac:spMk id="4" creationId="{98E8B9EF-9665-8594-920D-E9C8DE080020}"/>
          </ac:spMkLst>
        </pc:spChg>
        <pc:spChg chg="del">
          <ac:chgData name="佐賀教員2556" userId="543ed41b-9018-47ce-96cb-ed49c27948b9" providerId="ADAL" clId="{F2634E78-D00D-4ADF-BBE1-DD9BE63A13F9}" dt="2022-12-21T04:54:16.299" v="1250" actId="478"/>
          <ac:spMkLst>
            <pc:docMk/>
            <pc:sldMk cId="1696514988" sldId="266"/>
            <ac:spMk id="5" creationId="{155C5B18-C423-B500-70E8-43735884B6A5}"/>
          </ac:spMkLst>
        </pc:spChg>
        <pc:spChg chg="del">
          <ac:chgData name="佐賀教員2556" userId="543ed41b-9018-47ce-96cb-ed49c27948b9" providerId="ADAL" clId="{F2634E78-D00D-4ADF-BBE1-DD9BE63A13F9}" dt="2022-12-21T04:54:13.831" v="1249" actId="478"/>
          <ac:spMkLst>
            <pc:docMk/>
            <pc:sldMk cId="1696514988" sldId="266"/>
            <ac:spMk id="6" creationId="{19F75F2E-3109-1B52-6454-E410A8657CF8}"/>
          </ac:spMkLst>
        </pc:spChg>
        <pc:spChg chg="del">
          <ac:chgData name="佐賀教員2556" userId="543ed41b-9018-47ce-96cb-ed49c27948b9" providerId="ADAL" clId="{F2634E78-D00D-4ADF-BBE1-DD9BE63A13F9}" dt="2022-12-21T04:54:20.641" v="1252" actId="478"/>
          <ac:spMkLst>
            <pc:docMk/>
            <pc:sldMk cId="1696514988" sldId="266"/>
            <ac:spMk id="7" creationId="{0EEC8D85-2599-BE13-E561-E57F84144C31}"/>
          </ac:spMkLst>
        </pc:spChg>
        <pc:spChg chg="add mod">
          <ac:chgData name="佐賀教員2556" userId="543ed41b-9018-47ce-96cb-ed49c27948b9" providerId="ADAL" clId="{F2634E78-D00D-4ADF-BBE1-DD9BE63A13F9}" dt="2022-12-21T05:01:26.675" v="1569" actId="1076"/>
          <ac:spMkLst>
            <pc:docMk/>
            <pc:sldMk cId="1696514988" sldId="266"/>
            <ac:spMk id="8" creationId="{E24AD831-9CA4-EABF-682E-B2CC4DB48BAD}"/>
          </ac:spMkLst>
        </pc:spChg>
        <pc:spChg chg="add mod">
          <ac:chgData name="佐賀教員2556" userId="543ed41b-9018-47ce-96cb-ed49c27948b9" providerId="ADAL" clId="{F2634E78-D00D-4ADF-BBE1-DD9BE63A13F9}" dt="2022-12-21T05:00:53.779" v="1543" actId="1076"/>
          <ac:spMkLst>
            <pc:docMk/>
            <pc:sldMk cId="1696514988" sldId="266"/>
            <ac:spMk id="9" creationId="{47624ED7-3505-EC69-A25C-1983F76C9D09}"/>
          </ac:spMkLst>
        </pc:spChg>
        <pc:spChg chg="add mod">
          <ac:chgData name="佐賀教員2556" userId="543ed41b-9018-47ce-96cb-ed49c27948b9" providerId="ADAL" clId="{F2634E78-D00D-4ADF-BBE1-DD9BE63A13F9}" dt="2022-12-21T05:01:18.303" v="1567" actId="1038"/>
          <ac:spMkLst>
            <pc:docMk/>
            <pc:sldMk cId="1696514988" sldId="266"/>
            <ac:spMk id="10" creationId="{A0EFCDB1-391D-E81A-0EA1-CFD3ADD5E1E2}"/>
          </ac:spMkLst>
        </pc:spChg>
        <pc:spChg chg="add mod">
          <ac:chgData name="佐賀教員2556" userId="543ed41b-9018-47ce-96cb-ed49c27948b9" providerId="ADAL" clId="{F2634E78-D00D-4ADF-BBE1-DD9BE63A13F9}" dt="2022-12-21T05:01:38.656" v="1571" actId="14100"/>
          <ac:spMkLst>
            <pc:docMk/>
            <pc:sldMk cId="1696514988" sldId="266"/>
            <ac:spMk id="11" creationId="{FE804FF7-1A61-E4A0-4BEB-A5584902DD5B}"/>
          </ac:spMkLst>
        </pc:spChg>
        <pc:spChg chg="add mod">
          <ac:chgData name="佐賀教員2556" userId="543ed41b-9018-47ce-96cb-ed49c27948b9" providerId="ADAL" clId="{F2634E78-D00D-4ADF-BBE1-DD9BE63A13F9}" dt="2022-12-21T05:02:39.042" v="1615" actId="1076"/>
          <ac:spMkLst>
            <pc:docMk/>
            <pc:sldMk cId="1696514988" sldId="266"/>
            <ac:spMk id="12" creationId="{1DA5D709-B6CC-740E-657D-9DC90F2635A2}"/>
          </ac:spMkLst>
        </pc:spChg>
        <pc:spChg chg="add mod">
          <ac:chgData name="佐賀教員2556" userId="543ed41b-9018-47ce-96cb-ed49c27948b9" providerId="ADAL" clId="{F2634E78-D00D-4ADF-BBE1-DD9BE63A13F9}" dt="2022-12-21T05:04:15.011" v="1649" actId="113"/>
          <ac:spMkLst>
            <pc:docMk/>
            <pc:sldMk cId="1696514988" sldId="266"/>
            <ac:spMk id="13" creationId="{1915C02A-5604-E72C-A27B-5A41992D150E}"/>
          </ac:spMkLst>
        </pc:spChg>
        <pc:spChg chg="add mod">
          <ac:chgData name="佐賀教員2556" userId="543ed41b-9018-47ce-96cb-ed49c27948b9" providerId="ADAL" clId="{F2634E78-D00D-4ADF-BBE1-DD9BE63A13F9}" dt="2022-12-21T05:03:51.378" v="1627" actId="20577"/>
          <ac:spMkLst>
            <pc:docMk/>
            <pc:sldMk cId="1696514988" sldId="266"/>
            <ac:spMk id="14" creationId="{CD8CADA8-73D2-A6DE-0F71-1B1485996359}"/>
          </ac:spMkLst>
        </pc:spChg>
        <pc:spChg chg="add mod">
          <ac:chgData name="佐賀教員2556" userId="543ed41b-9018-47ce-96cb-ed49c27948b9" providerId="ADAL" clId="{F2634E78-D00D-4ADF-BBE1-DD9BE63A13F9}" dt="2022-12-21T05:04:11.231" v="1647" actId="113"/>
          <ac:spMkLst>
            <pc:docMk/>
            <pc:sldMk cId="1696514988" sldId="266"/>
            <ac:spMk id="15" creationId="{D347C576-A883-1D52-C9D2-0FEF8BF25AE9}"/>
          </ac:spMkLst>
        </pc:spChg>
        <pc:spChg chg="add mod">
          <ac:chgData name="佐賀教員2556" userId="543ed41b-9018-47ce-96cb-ed49c27948b9" providerId="ADAL" clId="{F2634E78-D00D-4ADF-BBE1-DD9BE63A13F9}" dt="2022-12-21T05:00:42.455" v="1542" actId="1076"/>
          <ac:spMkLst>
            <pc:docMk/>
            <pc:sldMk cId="1696514988" sldId="266"/>
            <ac:spMk id="16" creationId="{A5B6C697-F644-FACD-F97F-8E85FE013BBD}"/>
          </ac:spMkLst>
        </pc:spChg>
        <pc:spChg chg="add mod">
          <ac:chgData name="佐賀教員2556" userId="543ed41b-9018-47ce-96cb-ed49c27948b9" providerId="ADAL" clId="{F2634E78-D00D-4ADF-BBE1-DD9BE63A13F9}" dt="2022-12-21T05:01:01.308" v="1546" actId="1076"/>
          <ac:spMkLst>
            <pc:docMk/>
            <pc:sldMk cId="1696514988" sldId="266"/>
            <ac:spMk id="17" creationId="{44A8A8DB-89CE-D648-74B3-0E2ECE7538F8}"/>
          </ac:spMkLst>
        </pc:spChg>
        <pc:spChg chg="add mod">
          <ac:chgData name="佐賀教員2556" userId="543ed41b-9018-47ce-96cb-ed49c27948b9" providerId="ADAL" clId="{F2634E78-D00D-4ADF-BBE1-DD9BE63A13F9}" dt="2022-12-21T05:02:52.882" v="1618" actId="1076"/>
          <ac:spMkLst>
            <pc:docMk/>
            <pc:sldMk cId="1696514988" sldId="266"/>
            <ac:spMk id="18" creationId="{AA6A3A06-AA00-A23C-361D-51037A44537D}"/>
          </ac:spMkLst>
        </pc:spChg>
        <pc:spChg chg="add mod">
          <ac:chgData name="佐賀教員2556" userId="543ed41b-9018-47ce-96cb-ed49c27948b9" providerId="ADAL" clId="{F2634E78-D00D-4ADF-BBE1-DD9BE63A13F9}" dt="2022-12-21T05:03:06.862" v="1621" actId="1076"/>
          <ac:spMkLst>
            <pc:docMk/>
            <pc:sldMk cId="1696514988" sldId="266"/>
            <ac:spMk id="19" creationId="{B7C7247C-FE2A-7D91-A7BD-6AFB54BFEC38}"/>
          </ac:spMkLst>
        </pc:spChg>
        <pc:spChg chg="mod">
          <ac:chgData name="佐賀教員2556" userId="543ed41b-9018-47ce-96cb-ed49c27948b9" providerId="ADAL" clId="{F2634E78-D00D-4ADF-BBE1-DD9BE63A13F9}" dt="2022-12-21T04:59:54.267" v="1534" actId="1035"/>
          <ac:spMkLst>
            <pc:docMk/>
            <pc:sldMk cId="1696514988" sldId="266"/>
            <ac:spMk id="22" creationId="{86814B29-139C-AC19-06AD-EDAEE6A9FBF9}"/>
          </ac:spMkLst>
        </pc:spChg>
        <pc:spChg chg="del">
          <ac:chgData name="佐賀教員2556" userId="543ed41b-9018-47ce-96cb-ed49c27948b9" providerId="ADAL" clId="{F2634E78-D00D-4ADF-BBE1-DD9BE63A13F9}" dt="2022-12-21T04:54:30.138" v="1256" actId="478"/>
          <ac:spMkLst>
            <pc:docMk/>
            <pc:sldMk cId="1696514988" sldId="266"/>
            <ac:spMk id="23" creationId="{44561BFE-E2FA-8020-0C8C-05535D1578EC}"/>
          </ac:spMkLst>
        </pc:spChg>
        <pc:spChg chg="del">
          <ac:chgData name="佐賀教員2556" userId="543ed41b-9018-47ce-96cb-ed49c27948b9" providerId="ADAL" clId="{F2634E78-D00D-4ADF-BBE1-DD9BE63A13F9}" dt="2022-12-21T04:54:35.636" v="1258" actId="478"/>
          <ac:spMkLst>
            <pc:docMk/>
            <pc:sldMk cId="1696514988" sldId="266"/>
            <ac:spMk id="24" creationId="{BA6A860A-B3B2-ECDF-8159-7DC139E4D7AF}"/>
          </ac:spMkLst>
        </pc:spChg>
        <pc:spChg chg="del">
          <ac:chgData name="佐賀教員2556" userId="543ed41b-9018-47ce-96cb-ed49c27948b9" providerId="ADAL" clId="{F2634E78-D00D-4ADF-BBE1-DD9BE63A13F9}" dt="2022-12-21T04:54:38.104" v="1259" actId="478"/>
          <ac:spMkLst>
            <pc:docMk/>
            <pc:sldMk cId="1696514988" sldId="266"/>
            <ac:spMk id="25" creationId="{A132B949-4147-B319-5418-EEBFB3E8100A}"/>
          </ac:spMkLst>
        </pc:spChg>
        <pc:spChg chg="del">
          <ac:chgData name="佐賀教員2556" userId="543ed41b-9018-47ce-96cb-ed49c27948b9" providerId="ADAL" clId="{F2634E78-D00D-4ADF-BBE1-DD9BE63A13F9}" dt="2022-12-21T04:54:22.734" v="1253" actId="478"/>
          <ac:spMkLst>
            <pc:docMk/>
            <pc:sldMk cId="1696514988" sldId="266"/>
            <ac:spMk id="26" creationId="{0755FF24-BEE6-EB5A-E70E-4BD1A96A7BF8}"/>
          </ac:spMkLst>
        </pc:spChg>
        <pc:spChg chg="del">
          <ac:chgData name="佐賀教員2556" userId="543ed41b-9018-47ce-96cb-ed49c27948b9" providerId="ADAL" clId="{F2634E78-D00D-4ADF-BBE1-DD9BE63A13F9}" dt="2022-12-21T04:54:28.154" v="1255" actId="478"/>
          <ac:spMkLst>
            <pc:docMk/>
            <pc:sldMk cId="1696514988" sldId="266"/>
            <ac:spMk id="27" creationId="{FC5343B3-1DE8-D3D0-5CDE-2C354FB93061}"/>
          </ac:spMkLst>
        </pc:spChg>
        <pc:spChg chg="del">
          <ac:chgData name="佐賀教員2556" userId="543ed41b-9018-47ce-96cb-ed49c27948b9" providerId="ADAL" clId="{F2634E78-D00D-4ADF-BBE1-DD9BE63A13F9}" dt="2022-12-21T04:54:32.262" v="1257" actId="478"/>
          <ac:spMkLst>
            <pc:docMk/>
            <pc:sldMk cId="1696514988" sldId="266"/>
            <ac:spMk id="28" creationId="{2FD0B93B-A3FB-DF6A-6050-45156FB6694E}"/>
          </ac:spMkLst>
        </pc:spChg>
      </pc:sldChg>
      <pc:sldChg chg="addSp delSp modSp add mod delAnim modAnim">
        <pc:chgData name="佐賀教員2556" userId="543ed41b-9018-47ce-96cb-ed49c27948b9" providerId="ADAL" clId="{F2634E78-D00D-4ADF-BBE1-DD9BE63A13F9}" dt="2022-12-21T04:43:46.893" v="1013" actId="1076"/>
        <pc:sldMkLst>
          <pc:docMk/>
          <pc:sldMk cId="2543751095" sldId="267"/>
        </pc:sldMkLst>
        <pc:spChg chg="del">
          <ac:chgData name="佐賀教員2556" userId="543ed41b-9018-47ce-96cb-ed49c27948b9" providerId="ADAL" clId="{F2634E78-D00D-4ADF-BBE1-DD9BE63A13F9}" dt="2022-12-21T04:38:48.614" v="945" actId="478"/>
          <ac:spMkLst>
            <pc:docMk/>
            <pc:sldMk cId="2543751095" sldId="267"/>
            <ac:spMk id="2" creationId="{29A5F682-117B-6253-F821-2D5946B818DF}"/>
          </ac:spMkLst>
        </pc:spChg>
        <pc:spChg chg="mod">
          <ac:chgData name="佐賀教員2556" userId="543ed41b-9018-47ce-96cb-ed49c27948b9" providerId="ADAL" clId="{F2634E78-D00D-4ADF-BBE1-DD9BE63A13F9}" dt="2022-12-21T04:39:04.547" v="952" actId="403"/>
          <ac:spMkLst>
            <pc:docMk/>
            <pc:sldMk cId="2543751095" sldId="267"/>
            <ac:spMk id="3" creationId="{E5993095-2027-D5CC-97B8-2EDC0282C93C}"/>
          </ac:spMkLst>
        </pc:spChg>
        <pc:spChg chg="del">
          <ac:chgData name="佐賀教員2556" userId="543ed41b-9018-47ce-96cb-ed49c27948b9" providerId="ADAL" clId="{F2634E78-D00D-4ADF-BBE1-DD9BE63A13F9}" dt="2022-12-21T04:38:48.614" v="945" actId="478"/>
          <ac:spMkLst>
            <pc:docMk/>
            <pc:sldMk cId="2543751095" sldId="267"/>
            <ac:spMk id="4" creationId="{98E8B9EF-9665-8594-920D-E9C8DE080020}"/>
          </ac:spMkLst>
        </pc:spChg>
        <pc:spChg chg="del">
          <ac:chgData name="佐賀教員2556" userId="543ed41b-9018-47ce-96cb-ed49c27948b9" providerId="ADAL" clId="{F2634E78-D00D-4ADF-BBE1-DD9BE63A13F9}" dt="2022-12-21T04:38:48.614" v="945" actId="478"/>
          <ac:spMkLst>
            <pc:docMk/>
            <pc:sldMk cId="2543751095" sldId="267"/>
            <ac:spMk id="5" creationId="{155C5B18-C423-B500-70E8-43735884B6A5}"/>
          </ac:spMkLst>
        </pc:spChg>
        <pc:spChg chg="del">
          <ac:chgData name="佐賀教員2556" userId="543ed41b-9018-47ce-96cb-ed49c27948b9" providerId="ADAL" clId="{F2634E78-D00D-4ADF-BBE1-DD9BE63A13F9}" dt="2022-12-21T04:38:48.614" v="945" actId="478"/>
          <ac:spMkLst>
            <pc:docMk/>
            <pc:sldMk cId="2543751095" sldId="267"/>
            <ac:spMk id="6" creationId="{19F75F2E-3109-1B52-6454-E410A8657CF8}"/>
          </ac:spMkLst>
        </pc:spChg>
        <pc:spChg chg="del">
          <ac:chgData name="佐賀教員2556" userId="543ed41b-9018-47ce-96cb-ed49c27948b9" providerId="ADAL" clId="{F2634E78-D00D-4ADF-BBE1-DD9BE63A13F9}" dt="2022-12-21T04:38:48.614" v="945" actId="478"/>
          <ac:spMkLst>
            <pc:docMk/>
            <pc:sldMk cId="2543751095" sldId="267"/>
            <ac:spMk id="7" creationId="{0EEC8D85-2599-BE13-E561-E57F84144C31}"/>
          </ac:spMkLst>
        </pc:spChg>
        <pc:spChg chg="add del mod">
          <ac:chgData name="佐賀教員2556" userId="543ed41b-9018-47ce-96cb-ed49c27948b9" providerId="ADAL" clId="{F2634E78-D00D-4ADF-BBE1-DD9BE63A13F9}" dt="2022-12-21T04:41:26.344" v="995"/>
          <ac:spMkLst>
            <pc:docMk/>
            <pc:sldMk cId="2543751095" sldId="267"/>
            <ac:spMk id="8" creationId="{1DD00908-D89C-F41D-709D-3A94A9D0C939}"/>
          </ac:spMkLst>
        </pc:spChg>
        <pc:spChg chg="add del mod">
          <ac:chgData name="佐賀教員2556" userId="543ed41b-9018-47ce-96cb-ed49c27948b9" providerId="ADAL" clId="{F2634E78-D00D-4ADF-BBE1-DD9BE63A13F9}" dt="2022-12-21T04:43:33.976" v="1012" actId="478"/>
          <ac:spMkLst>
            <pc:docMk/>
            <pc:sldMk cId="2543751095" sldId="267"/>
            <ac:spMk id="9" creationId="{ABAFCE06-DBEB-B22B-6116-507E5611B790}"/>
          </ac:spMkLst>
        </pc:spChg>
        <pc:spChg chg="del">
          <ac:chgData name="佐賀教員2556" userId="543ed41b-9018-47ce-96cb-ed49c27948b9" providerId="ADAL" clId="{F2634E78-D00D-4ADF-BBE1-DD9BE63A13F9}" dt="2022-12-21T04:38:55.378" v="947" actId="478"/>
          <ac:spMkLst>
            <pc:docMk/>
            <pc:sldMk cId="2543751095" sldId="267"/>
            <ac:spMk id="22" creationId="{86814B29-139C-AC19-06AD-EDAEE6A9FBF9}"/>
          </ac:spMkLst>
        </pc:spChg>
        <pc:spChg chg="del">
          <ac:chgData name="佐賀教員2556" userId="543ed41b-9018-47ce-96cb-ed49c27948b9" providerId="ADAL" clId="{F2634E78-D00D-4ADF-BBE1-DD9BE63A13F9}" dt="2022-12-21T04:38:55.378" v="947" actId="478"/>
          <ac:spMkLst>
            <pc:docMk/>
            <pc:sldMk cId="2543751095" sldId="267"/>
            <ac:spMk id="23" creationId="{44561BFE-E2FA-8020-0C8C-05535D1578EC}"/>
          </ac:spMkLst>
        </pc:spChg>
        <pc:spChg chg="del">
          <ac:chgData name="佐賀教員2556" userId="543ed41b-9018-47ce-96cb-ed49c27948b9" providerId="ADAL" clId="{F2634E78-D00D-4ADF-BBE1-DD9BE63A13F9}" dt="2022-12-21T04:38:55.378" v="947" actId="478"/>
          <ac:spMkLst>
            <pc:docMk/>
            <pc:sldMk cId="2543751095" sldId="267"/>
            <ac:spMk id="24" creationId="{BA6A860A-B3B2-ECDF-8159-7DC139E4D7AF}"/>
          </ac:spMkLst>
        </pc:spChg>
        <pc:spChg chg="mod">
          <ac:chgData name="佐賀教員2556" userId="543ed41b-9018-47ce-96cb-ed49c27948b9" providerId="ADAL" clId="{F2634E78-D00D-4ADF-BBE1-DD9BE63A13F9}" dt="2022-12-21T04:43:46.893" v="1013" actId="1076"/>
          <ac:spMkLst>
            <pc:docMk/>
            <pc:sldMk cId="2543751095" sldId="267"/>
            <ac:spMk id="25" creationId="{A132B949-4147-B319-5418-EEBFB3E8100A}"/>
          </ac:spMkLst>
        </pc:spChg>
        <pc:spChg chg="del">
          <ac:chgData name="佐賀教員2556" userId="543ed41b-9018-47ce-96cb-ed49c27948b9" providerId="ADAL" clId="{F2634E78-D00D-4ADF-BBE1-DD9BE63A13F9}" dt="2022-12-21T04:38:48.614" v="945" actId="478"/>
          <ac:spMkLst>
            <pc:docMk/>
            <pc:sldMk cId="2543751095" sldId="267"/>
            <ac:spMk id="26" creationId="{0755FF24-BEE6-EB5A-E70E-4BD1A96A7BF8}"/>
          </ac:spMkLst>
        </pc:spChg>
        <pc:spChg chg="del">
          <ac:chgData name="佐賀教員2556" userId="543ed41b-9018-47ce-96cb-ed49c27948b9" providerId="ADAL" clId="{F2634E78-D00D-4ADF-BBE1-DD9BE63A13F9}" dt="2022-12-21T04:38:48.614" v="945" actId="478"/>
          <ac:spMkLst>
            <pc:docMk/>
            <pc:sldMk cId="2543751095" sldId="267"/>
            <ac:spMk id="27" creationId="{FC5343B3-1DE8-D3D0-5CDE-2C354FB93061}"/>
          </ac:spMkLst>
        </pc:spChg>
        <pc:spChg chg="del">
          <ac:chgData name="佐賀教員2556" userId="543ed41b-9018-47ce-96cb-ed49c27948b9" providerId="ADAL" clId="{F2634E78-D00D-4ADF-BBE1-DD9BE63A13F9}" dt="2022-12-21T04:38:48.614" v="945" actId="478"/>
          <ac:spMkLst>
            <pc:docMk/>
            <pc:sldMk cId="2543751095" sldId="267"/>
            <ac:spMk id="28" creationId="{2FD0B93B-A3FB-DF6A-6050-45156FB6694E}"/>
          </ac:spMkLst>
        </pc:spChg>
      </pc:sldChg>
      <pc:sldChg chg="modSp add">
        <pc:chgData name="佐賀教員2556" userId="543ed41b-9018-47ce-96cb-ed49c27948b9" providerId="ADAL" clId="{F2634E78-D00D-4ADF-BBE1-DD9BE63A13F9}" dt="2022-12-21T04:44:02.216" v="1030" actId="20577"/>
        <pc:sldMkLst>
          <pc:docMk/>
          <pc:sldMk cId="4075285752" sldId="268"/>
        </pc:sldMkLst>
        <pc:spChg chg="mod">
          <ac:chgData name="佐賀教員2556" userId="543ed41b-9018-47ce-96cb-ed49c27948b9" providerId="ADAL" clId="{F2634E78-D00D-4ADF-BBE1-DD9BE63A13F9}" dt="2022-12-21T04:44:02.216" v="1030" actId="20577"/>
          <ac:spMkLst>
            <pc:docMk/>
            <pc:sldMk cId="4075285752" sldId="268"/>
            <ac:spMk id="25" creationId="{A132B949-4147-B319-5418-EEBFB3E8100A}"/>
          </ac:spMkLst>
        </pc:spChg>
      </pc:sldChg>
      <pc:sldChg chg="modSp add modAnim">
        <pc:chgData name="佐賀教員2556" userId="543ed41b-9018-47ce-96cb-ed49c27948b9" providerId="ADAL" clId="{F2634E78-D00D-4ADF-BBE1-DD9BE63A13F9}" dt="2022-12-21T04:44:23.662" v="1049" actId="20577"/>
        <pc:sldMkLst>
          <pc:docMk/>
          <pc:sldMk cId="206725700" sldId="269"/>
        </pc:sldMkLst>
        <pc:spChg chg="mod">
          <ac:chgData name="佐賀教員2556" userId="543ed41b-9018-47ce-96cb-ed49c27948b9" providerId="ADAL" clId="{F2634E78-D00D-4ADF-BBE1-DD9BE63A13F9}" dt="2022-12-21T04:44:23.662" v="1049" actId="20577"/>
          <ac:spMkLst>
            <pc:docMk/>
            <pc:sldMk cId="206725700" sldId="269"/>
            <ac:spMk id="25" creationId="{A132B949-4147-B319-5418-EEBFB3E8100A}"/>
          </ac:spMkLst>
        </pc:spChg>
      </pc:sldChg>
      <pc:sldChg chg="modSp add">
        <pc:chgData name="佐賀教員2556" userId="543ed41b-9018-47ce-96cb-ed49c27948b9" providerId="ADAL" clId="{F2634E78-D00D-4ADF-BBE1-DD9BE63A13F9}" dt="2022-12-21T04:44:37.580" v="1065" actId="20577"/>
        <pc:sldMkLst>
          <pc:docMk/>
          <pc:sldMk cId="2769560194" sldId="270"/>
        </pc:sldMkLst>
        <pc:spChg chg="mod">
          <ac:chgData name="佐賀教員2556" userId="543ed41b-9018-47ce-96cb-ed49c27948b9" providerId="ADAL" clId="{F2634E78-D00D-4ADF-BBE1-DD9BE63A13F9}" dt="2022-12-21T04:44:37.580" v="1065" actId="20577"/>
          <ac:spMkLst>
            <pc:docMk/>
            <pc:sldMk cId="2769560194" sldId="270"/>
            <ac:spMk id="25" creationId="{A132B949-4147-B319-5418-EEBFB3E8100A}"/>
          </ac:spMkLst>
        </pc:spChg>
      </pc:sldChg>
      <pc:sldChg chg="modSp add modAnim">
        <pc:chgData name="佐賀教員2556" userId="543ed41b-9018-47ce-96cb-ed49c27948b9" providerId="ADAL" clId="{F2634E78-D00D-4ADF-BBE1-DD9BE63A13F9}" dt="2022-12-21T04:46:20.148" v="1121"/>
        <pc:sldMkLst>
          <pc:docMk/>
          <pc:sldMk cId="3831762900" sldId="271"/>
        </pc:sldMkLst>
        <pc:spChg chg="mod">
          <ac:chgData name="佐賀教員2556" userId="543ed41b-9018-47ce-96cb-ed49c27948b9" providerId="ADAL" clId="{F2634E78-D00D-4ADF-BBE1-DD9BE63A13F9}" dt="2022-12-21T04:45:12.068" v="1102" actId="20577"/>
          <ac:spMkLst>
            <pc:docMk/>
            <pc:sldMk cId="3831762900" sldId="271"/>
            <ac:spMk id="25" creationId="{A132B949-4147-B319-5418-EEBFB3E8100A}"/>
          </ac:spMkLst>
        </pc:spChg>
      </pc:sldChg>
      <pc:sldChg chg="modSp add">
        <pc:chgData name="佐賀教員2556" userId="543ed41b-9018-47ce-96cb-ed49c27948b9" providerId="ADAL" clId="{F2634E78-D00D-4ADF-BBE1-DD9BE63A13F9}" dt="2022-12-21T04:47:24.813" v="1150" actId="20577"/>
        <pc:sldMkLst>
          <pc:docMk/>
          <pc:sldMk cId="2435478903" sldId="272"/>
        </pc:sldMkLst>
        <pc:spChg chg="mod">
          <ac:chgData name="佐賀教員2556" userId="543ed41b-9018-47ce-96cb-ed49c27948b9" providerId="ADAL" clId="{F2634E78-D00D-4ADF-BBE1-DD9BE63A13F9}" dt="2022-12-21T04:47:24.813" v="1150" actId="20577"/>
          <ac:spMkLst>
            <pc:docMk/>
            <pc:sldMk cId="2435478903" sldId="272"/>
            <ac:spMk id="25" creationId="{A132B949-4147-B319-5418-EEBFB3E8100A}"/>
          </ac:spMkLst>
        </pc:spChg>
      </pc:sldChg>
      <pc:sldChg chg="modSp add del">
        <pc:chgData name="佐賀教員2556" userId="543ed41b-9018-47ce-96cb-ed49c27948b9" providerId="ADAL" clId="{F2634E78-D00D-4ADF-BBE1-DD9BE63A13F9}" dt="2022-12-21T04:46:38.516" v="1126" actId="47"/>
        <pc:sldMkLst>
          <pc:docMk/>
          <pc:sldMk cId="2670065695" sldId="272"/>
        </pc:sldMkLst>
        <pc:spChg chg="mod">
          <ac:chgData name="佐賀教員2556" userId="543ed41b-9018-47ce-96cb-ed49c27948b9" providerId="ADAL" clId="{F2634E78-D00D-4ADF-BBE1-DD9BE63A13F9}" dt="2022-12-21T04:45:48.572" v="1119" actId="20577"/>
          <ac:spMkLst>
            <pc:docMk/>
            <pc:sldMk cId="2670065695" sldId="272"/>
            <ac:spMk id="25" creationId="{A132B949-4147-B319-5418-EEBFB3E8100A}"/>
          </ac:spMkLst>
        </pc:spChg>
      </pc:sldChg>
      <pc:sldChg chg="modSp add modAnim">
        <pc:chgData name="佐賀教員2556" userId="543ed41b-9018-47ce-96cb-ed49c27948b9" providerId="ADAL" clId="{F2634E78-D00D-4ADF-BBE1-DD9BE63A13F9}" dt="2022-12-21T04:47:42.245" v="1170" actId="20577"/>
        <pc:sldMkLst>
          <pc:docMk/>
          <pc:sldMk cId="1832487275" sldId="273"/>
        </pc:sldMkLst>
        <pc:spChg chg="mod">
          <ac:chgData name="佐賀教員2556" userId="543ed41b-9018-47ce-96cb-ed49c27948b9" providerId="ADAL" clId="{F2634E78-D00D-4ADF-BBE1-DD9BE63A13F9}" dt="2022-12-21T04:47:42.245" v="1170" actId="20577"/>
          <ac:spMkLst>
            <pc:docMk/>
            <pc:sldMk cId="1832487275" sldId="273"/>
            <ac:spMk id="25" creationId="{A132B949-4147-B319-5418-EEBFB3E8100A}"/>
          </ac:spMkLst>
        </pc:spChg>
      </pc:sldChg>
      <pc:sldChg chg="modSp add del">
        <pc:chgData name="佐賀教員2556" userId="543ed41b-9018-47ce-96cb-ed49c27948b9" providerId="ADAL" clId="{F2634E78-D00D-4ADF-BBE1-DD9BE63A13F9}" dt="2022-12-21T04:46:39.589" v="1127" actId="47"/>
        <pc:sldMkLst>
          <pc:docMk/>
          <pc:sldMk cId="2443737479" sldId="273"/>
        </pc:sldMkLst>
        <pc:spChg chg="mod">
          <ac:chgData name="佐賀教員2556" userId="543ed41b-9018-47ce-96cb-ed49c27948b9" providerId="ADAL" clId="{F2634E78-D00D-4ADF-BBE1-DD9BE63A13F9}" dt="2022-12-21T04:46:32.394" v="1125" actId="20577"/>
          <ac:spMkLst>
            <pc:docMk/>
            <pc:sldMk cId="2443737479" sldId="273"/>
            <ac:spMk id="25" creationId="{A132B949-4147-B319-5418-EEBFB3E8100A}"/>
          </ac:spMkLst>
        </pc:spChg>
      </pc:sldChg>
      <pc:sldChg chg="modSp add mod">
        <pc:chgData name="佐賀教員2556" userId="543ed41b-9018-47ce-96cb-ed49c27948b9" providerId="ADAL" clId="{F2634E78-D00D-4ADF-BBE1-DD9BE63A13F9}" dt="2022-12-21T04:49:09.185" v="1233" actId="20577"/>
        <pc:sldMkLst>
          <pc:docMk/>
          <pc:sldMk cId="2979506453" sldId="274"/>
        </pc:sldMkLst>
        <pc:spChg chg="mod">
          <ac:chgData name="佐賀教員2556" userId="543ed41b-9018-47ce-96cb-ed49c27948b9" providerId="ADAL" clId="{F2634E78-D00D-4ADF-BBE1-DD9BE63A13F9}" dt="2022-12-21T04:49:09.185" v="1233" actId="20577"/>
          <ac:spMkLst>
            <pc:docMk/>
            <pc:sldMk cId="2979506453" sldId="274"/>
            <ac:spMk id="25" creationId="{A132B949-4147-B319-5418-EEBFB3E8100A}"/>
          </ac:spMkLst>
        </pc:spChg>
      </pc:sldChg>
      <pc:sldChg chg="modSp add mod ord">
        <pc:chgData name="佐賀教員2556" userId="543ed41b-9018-47ce-96cb-ed49c27948b9" providerId="ADAL" clId="{F2634E78-D00D-4ADF-BBE1-DD9BE63A13F9}" dt="2022-12-21T04:48:34.743" v="1195"/>
        <pc:sldMkLst>
          <pc:docMk/>
          <pc:sldMk cId="3621199166" sldId="275"/>
        </pc:sldMkLst>
        <pc:spChg chg="mod">
          <ac:chgData name="佐賀教員2556" userId="543ed41b-9018-47ce-96cb-ed49c27948b9" providerId="ADAL" clId="{F2634E78-D00D-4ADF-BBE1-DD9BE63A13F9}" dt="2022-12-21T04:48:23.106" v="1193" actId="1076"/>
          <ac:spMkLst>
            <pc:docMk/>
            <pc:sldMk cId="3621199166" sldId="275"/>
            <ac:spMk id="25" creationId="{A132B949-4147-B319-5418-EEBFB3E8100A}"/>
          </ac:spMkLst>
        </pc:spChg>
      </pc:sldChg>
      <pc:sldChg chg="modSp add modAnim">
        <pc:chgData name="佐賀教員2556" userId="543ed41b-9018-47ce-96cb-ed49c27948b9" providerId="ADAL" clId="{F2634E78-D00D-4ADF-BBE1-DD9BE63A13F9}" dt="2022-12-21T04:50:32.246" v="1246" actId="20577"/>
        <pc:sldMkLst>
          <pc:docMk/>
          <pc:sldMk cId="3365885438" sldId="276"/>
        </pc:sldMkLst>
        <pc:spChg chg="mod">
          <ac:chgData name="佐賀教員2556" userId="543ed41b-9018-47ce-96cb-ed49c27948b9" providerId="ADAL" clId="{F2634E78-D00D-4ADF-BBE1-DD9BE63A13F9}" dt="2022-12-21T04:50:32.246" v="1246" actId="20577"/>
          <ac:spMkLst>
            <pc:docMk/>
            <pc:sldMk cId="3365885438" sldId="276"/>
            <ac:spMk id="25" creationId="{A132B949-4147-B319-5418-EEBFB3E8100A}"/>
          </ac:spMkLst>
        </pc:spChg>
      </pc:sldChg>
      <pc:sldChg chg="add del">
        <pc:chgData name="佐賀教員2556" userId="543ed41b-9018-47ce-96cb-ed49c27948b9" providerId="ADAL" clId="{F2634E78-D00D-4ADF-BBE1-DD9BE63A13F9}" dt="2022-12-21T04:54:06.552" v="1248" actId="2890"/>
        <pc:sldMkLst>
          <pc:docMk/>
          <pc:sldMk cId="1680931319" sldId="277"/>
        </pc:sldMkLst>
      </pc:sldChg>
    </pc:docChg>
  </pc:docChgLst>
  <pc:docChgLst>
    <pc:chgData name="佐賀教員2556" userId="S::sgt02556@365.education.saga.jp::543ed41b-9018-47ce-96cb-ed49c27948b9" providerId="AD" clId="Web-{986AD913-1BFD-2763-5154-BB143DEFCBAB}"/>
    <pc:docChg chg="modSld">
      <pc:chgData name="佐賀教員2556" userId="S::sgt02556@365.education.saga.jp::543ed41b-9018-47ce-96cb-ed49c27948b9" providerId="AD" clId="Web-{986AD913-1BFD-2763-5154-BB143DEFCBAB}" dt="2023-02-15T05:44:40.353" v="35" actId="1076"/>
      <pc:docMkLst>
        <pc:docMk/>
      </pc:docMkLst>
      <pc:sldChg chg="modSp">
        <pc:chgData name="佐賀教員2556" userId="S::sgt02556@365.education.saga.jp::543ed41b-9018-47ce-96cb-ed49c27948b9" providerId="AD" clId="Web-{986AD913-1BFD-2763-5154-BB143DEFCBAB}" dt="2023-02-15T05:44:40.353" v="35" actId="1076"/>
        <pc:sldMkLst>
          <pc:docMk/>
          <pc:sldMk cId="2397728045" sldId="267"/>
        </pc:sldMkLst>
        <pc:spChg chg="mod">
          <ac:chgData name="佐賀教員2556" userId="S::sgt02556@365.education.saga.jp::543ed41b-9018-47ce-96cb-ed49c27948b9" providerId="AD" clId="Web-{986AD913-1BFD-2763-5154-BB143DEFCBAB}" dt="2023-02-15T05:44:11.916" v="19" actId="1076"/>
          <ac:spMkLst>
            <pc:docMk/>
            <pc:sldMk cId="2397728045" sldId="267"/>
            <ac:spMk id="2" creationId="{10379BFD-BA90-0385-BBF8-88084F16F48A}"/>
          </ac:spMkLst>
        </pc:spChg>
        <pc:spChg chg="mod">
          <ac:chgData name="佐賀教員2556" userId="S::sgt02556@365.education.saga.jp::543ed41b-9018-47ce-96cb-ed49c27948b9" providerId="AD" clId="Web-{986AD913-1BFD-2763-5154-BB143DEFCBAB}" dt="2023-02-15T05:44:40.353" v="35" actId="1076"/>
          <ac:spMkLst>
            <pc:docMk/>
            <pc:sldMk cId="2397728045" sldId="267"/>
            <ac:spMk id="3" creationId="{E5993095-2027-D5CC-97B8-2EDC0282C93C}"/>
          </ac:spMkLst>
        </pc:spChg>
        <pc:picChg chg="mod">
          <ac:chgData name="佐賀教員2556" userId="S::sgt02556@365.education.saga.jp::543ed41b-9018-47ce-96cb-ed49c27948b9" providerId="AD" clId="Web-{986AD913-1BFD-2763-5154-BB143DEFCBAB}" dt="2023-02-15T05:44:20.244" v="20" actId="1076"/>
          <ac:picMkLst>
            <pc:docMk/>
            <pc:sldMk cId="2397728045" sldId="267"/>
            <ac:picMk id="5" creationId="{42393946-95E6-E2CB-7B56-BEF9855C6D59}"/>
          </ac:picMkLst>
        </pc:picChg>
        <pc:picChg chg="mod">
          <ac:chgData name="佐賀教員2556" userId="S::sgt02556@365.education.saga.jp::543ed41b-9018-47ce-96cb-ed49c27948b9" providerId="AD" clId="Web-{986AD913-1BFD-2763-5154-BB143DEFCBAB}" dt="2023-02-15T05:44:33.478" v="31" actId="1076"/>
          <ac:picMkLst>
            <pc:docMk/>
            <pc:sldMk cId="2397728045" sldId="267"/>
            <ac:picMk id="9" creationId="{CF12B1E6-4789-04D0-86E4-0592F98B9653}"/>
          </ac:picMkLst>
        </pc:picChg>
        <pc:picChg chg="mod">
          <ac:chgData name="佐賀教員2556" userId="S::sgt02556@365.education.saga.jp::543ed41b-9018-47ce-96cb-ed49c27948b9" providerId="AD" clId="Web-{986AD913-1BFD-2763-5154-BB143DEFCBAB}" dt="2023-02-15T05:44:33.494" v="32" actId="1076"/>
          <ac:picMkLst>
            <pc:docMk/>
            <pc:sldMk cId="2397728045" sldId="267"/>
            <ac:picMk id="13" creationId="{9CCE0567-8DAB-510A-DA23-8479DA077F42}"/>
          </ac:picMkLst>
        </pc:picChg>
        <pc:picChg chg="mod">
          <ac:chgData name="佐賀教員2556" userId="S::sgt02556@365.education.saga.jp::543ed41b-9018-47ce-96cb-ed49c27948b9" providerId="AD" clId="Web-{986AD913-1BFD-2763-5154-BB143DEFCBAB}" dt="2023-02-15T05:44:33.494" v="33" actId="1076"/>
          <ac:picMkLst>
            <pc:docMk/>
            <pc:sldMk cId="2397728045" sldId="267"/>
            <ac:picMk id="20" creationId="{3350B2CB-7759-EDA7-6A29-D8EF33378E25}"/>
          </ac:picMkLst>
        </pc:picChg>
        <pc:picChg chg="mod">
          <ac:chgData name="佐賀教員2556" userId="S::sgt02556@365.education.saga.jp::543ed41b-9018-47ce-96cb-ed49c27948b9" providerId="AD" clId="Web-{986AD913-1BFD-2763-5154-BB143DEFCBAB}" dt="2023-02-15T05:44:20.244" v="21" actId="1076"/>
          <ac:picMkLst>
            <pc:docMk/>
            <pc:sldMk cId="2397728045" sldId="267"/>
            <ac:picMk id="22" creationId="{1D3B1C68-14FF-B7AC-E97A-A0FE7ABA14B7}"/>
          </ac:picMkLst>
        </pc:picChg>
        <pc:picChg chg="mod">
          <ac:chgData name="佐賀教員2556" userId="S::sgt02556@365.education.saga.jp::543ed41b-9018-47ce-96cb-ed49c27948b9" providerId="AD" clId="Web-{986AD913-1BFD-2763-5154-BB143DEFCBAB}" dt="2023-02-15T05:44:33.510" v="34" actId="1076"/>
          <ac:picMkLst>
            <pc:docMk/>
            <pc:sldMk cId="2397728045" sldId="267"/>
            <ac:picMk id="26" creationId="{7D8ACA1E-D99E-EB9B-6B46-D175E5089F4F}"/>
          </ac:picMkLst>
        </pc:picChg>
        <pc:picChg chg="mod">
          <ac:chgData name="佐賀教員2556" userId="S::sgt02556@365.education.saga.jp::543ed41b-9018-47ce-96cb-ed49c27948b9" providerId="AD" clId="Web-{986AD913-1BFD-2763-5154-BB143DEFCBAB}" dt="2023-02-15T05:44:20.259" v="22" actId="1076"/>
          <ac:picMkLst>
            <pc:docMk/>
            <pc:sldMk cId="2397728045" sldId="267"/>
            <ac:picMk id="28" creationId="{10EE8B0B-74CF-4565-AF03-8B9DF1F21715}"/>
          </ac:picMkLst>
        </pc:picChg>
      </pc:sldChg>
    </pc:docChg>
  </pc:docChgLst>
  <pc:docChgLst>
    <pc:chgData name="佐賀教員2556" userId="543ed41b-9018-47ce-96cb-ed49c27948b9" providerId="ADAL" clId="{E565D70F-D2E5-473D-90FD-6CB01791274B}"/>
    <pc:docChg chg="modSld">
      <pc:chgData name="佐賀教員2556" userId="543ed41b-9018-47ce-96cb-ed49c27948b9" providerId="ADAL" clId="{E565D70F-D2E5-473D-90FD-6CB01791274B}" dt="2023-01-30T03:10:31.822" v="9" actId="1036"/>
      <pc:docMkLst>
        <pc:docMk/>
      </pc:docMkLst>
      <pc:sldChg chg="modSp mod">
        <pc:chgData name="佐賀教員2556" userId="543ed41b-9018-47ce-96cb-ed49c27948b9" providerId="ADAL" clId="{E565D70F-D2E5-473D-90FD-6CB01791274B}" dt="2023-01-30T03:10:31.822" v="9" actId="1036"/>
        <pc:sldMkLst>
          <pc:docMk/>
          <pc:sldMk cId="242975799" sldId="266"/>
        </pc:sldMkLst>
        <pc:picChg chg="mod">
          <ac:chgData name="佐賀教員2556" userId="543ed41b-9018-47ce-96cb-ed49c27948b9" providerId="ADAL" clId="{E565D70F-D2E5-473D-90FD-6CB01791274B}" dt="2023-01-30T03:10:31.822" v="9" actId="1036"/>
          <ac:picMkLst>
            <pc:docMk/>
            <pc:sldMk cId="242975799" sldId="266"/>
            <ac:picMk id="4" creationId="{C433FDBC-D9B6-8C00-09C4-F2DB404F3153}"/>
          </ac:picMkLst>
        </pc:picChg>
      </pc:sldChg>
    </pc:docChg>
  </pc:docChgLst>
  <pc:docChgLst>
    <pc:chgData name="佐賀教員2556" userId="S::sgt02556@365.education.saga.jp::543ed41b-9018-47ce-96cb-ed49c27948b9" providerId="AD" clId="Web-{E1C6AEC6-FFC2-4FBE-A3C0-FAC71AA2FB33}"/>
    <pc:docChg chg="addSld modSld addMainMaster delMainMaster">
      <pc:chgData name="佐賀教員2556" userId="S::sgt02556@365.education.saga.jp::543ed41b-9018-47ce-96cb-ed49c27948b9" providerId="AD" clId="Web-{E1C6AEC6-FFC2-4FBE-A3C0-FAC71AA2FB33}" dt="2022-12-19T01:07:47.615" v="26" actId="20577"/>
      <pc:docMkLst>
        <pc:docMk/>
      </pc:docMkLst>
      <pc:sldChg chg="delSp modSp mod modClrScheme chgLayout">
        <pc:chgData name="佐賀教員2556" userId="S::sgt02556@365.education.saga.jp::543ed41b-9018-47ce-96cb-ed49c27948b9" providerId="AD" clId="Web-{E1C6AEC6-FFC2-4FBE-A3C0-FAC71AA2FB33}" dt="2022-12-19T01:03:46.718" v="9"/>
        <pc:sldMkLst>
          <pc:docMk/>
          <pc:sldMk cId="2128380218" sldId="256"/>
        </pc:sldMkLst>
        <pc:spChg chg="mod ord">
          <ac:chgData name="佐賀教員2556" userId="S::sgt02556@365.education.saga.jp::543ed41b-9018-47ce-96cb-ed49c27948b9" providerId="AD" clId="Web-{E1C6AEC6-FFC2-4FBE-A3C0-FAC71AA2FB33}" dt="2022-12-19T01:03:46.718" v="9"/>
          <ac:spMkLst>
            <pc:docMk/>
            <pc:sldMk cId="2128380218" sldId="256"/>
            <ac:spMk id="2" creationId="{00000000-0000-0000-0000-000000000000}"/>
          </ac:spMkLst>
        </pc:spChg>
        <pc:spChg chg="del mod ord">
          <ac:chgData name="佐賀教員2556" userId="S::sgt02556@365.education.saga.jp::543ed41b-9018-47ce-96cb-ed49c27948b9" providerId="AD" clId="Web-{E1C6AEC6-FFC2-4FBE-A3C0-FAC71AA2FB33}" dt="2022-12-19T01:02:00.935" v="7"/>
          <ac:spMkLst>
            <pc:docMk/>
            <pc:sldMk cId="2128380218" sldId="256"/>
            <ac:spMk id="3" creationId="{00000000-0000-0000-0000-000000000000}"/>
          </ac:spMkLst>
        </pc:spChg>
      </pc:sldChg>
      <pc:sldChg chg="modSp new">
        <pc:chgData name="佐賀教員2556" userId="S::sgt02556@365.education.saga.jp::543ed41b-9018-47ce-96cb-ed49c27948b9" providerId="AD" clId="Web-{E1C6AEC6-FFC2-4FBE-A3C0-FAC71AA2FB33}" dt="2022-12-19T01:07:47.615" v="26" actId="20577"/>
        <pc:sldMkLst>
          <pc:docMk/>
          <pc:sldMk cId="806791653" sldId="257"/>
        </pc:sldMkLst>
        <pc:spChg chg="mod">
          <ac:chgData name="佐賀教員2556" userId="S::sgt02556@365.education.saga.jp::543ed41b-9018-47ce-96cb-ed49c27948b9" providerId="AD" clId="Web-{E1C6AEC6-FFC2-4FBE-A3C0-FAC71AA2FB33}" dt="2022-12-19T01:07:47.615" v="26" actId="20577"/>
          <ac:spMkLst>
            <pc:docMk/>
            <pc:sldMk cId="806791653" sldId="257"/>
            <ac:spMk id="3" creationId="{E5993095-2027-D5CC-97B8-2EDC0282C93C}"/>
          </ac:spMkLst>
        </pc:spChg>
      </pc:sldChg>
      <pc:sldMasterChg chg="del delSldLayout">
        <pc:chgData name="佐賀教員2556" userId="S::sgt02556@365.education.saga.jp::543ed41b-9018-47ce-96cb-ed49c27948b9" providerId="AD" clId="Web-{E1C6AEC6-FFC2-4FBE-A3C0-FAC71AA2FB33}" dt="2022-12-19T01:01:41.950" v="5"/>
        <pc:sldMasterMkLst>
          <pc:docMk/>
          <pc:sldMasterMk cId="2907289730" sldId="2147483648"/>
        </pc:sldMasterMkLst>
        <pc:sldLayoutChg chg="del">
          <pc:chgData name="佐賀教員2556" userId="S::sgt02556@365.education.saga.jp::543ed41b-9018-47ce-96cb-ed49c27948b9" providerId="AD" clId="Web-{E1C6AEC6-FFC2-4FBE-A3C0-FAC71AA2FB33}" dt="2022-12-19T01:01:41.950" v="5"/>
          <pc:sldLayoutMkLst>
            <pc:docMk/>
            <pc:sldMasterMk cId="2907289730" sldId="2147483648"/>
            <pc:sldLayoutMk cId="3849106771" sldId="2147483649"/>
          </pc:sldLayoutMkLst>
        </pc:sldLayoutChg>
        <pc:sldLayoutChg chg="del">
          <pc:chgData name="佐賀教員2556" userId="S::sgt02556@365.education.saga.jp::543ed41b-9018-47ce-96cb-ed49c27948b9" providerId="AD" clId="Web-{E1C6AEC6-FFC2-4FBE-A3C0-FAC71AA2FB33}" dt="2022-12-19T01:01:41.950" v="5"/>
          <pc:sldLayoutMkLst>
            <pc:docMk/>
            <pc:sldMasterMk cId="2907289730" sldId="2147483648"/>
            <pc:sldLayoutMk cId="2040515858" sldId="2147483650"/>
          </pc:sldLayoutMkLst>
        </pc:sldLayoutChg>
        <pc:sldLayoutChg chg="del">
          <pc:chgData name="佐賀教員2556" userId="S::sgt02556@365.education.saga.jp::543ed41b-9018-47ce-96cb-ed49c27948b9" providerId="AD" clId="Web-{E1C6AEC6-FFC2-4FBE-A3C0-FAC71AA2FB33}" dt="2022-12-19T01:01:41.950" v="5"/>
          <pc:sldLayoutMkLst>
            <pc:docMk/>
            <pc:sldMasterMk cId="2907289730" sldId="2147483648"/>
            <pc:sldLayoutMk cId="4083904788" sldId="2147483651"/>
          </pc:sldLayoutMkLst>
        </pc:sldLayoutChg>
        <pc:sldLayoutChg chg="del">
          <pc:chgData name="佐賀教員2556" userId="S::sgt02556@365.education.saga.jp::543ed41b-9018-47ce-96cb-ed49c27948b9" providerId="AD" clId="Web-{E1C6AEC6-FFC2-4FBE-A3C0-FAC71AA2FB33}" dt="2022-12-19T01:01:41.950" v="5"/>
          <pc:sldLayoutMkLst>
            <pc:docMk/>
            <pc:sldMasterMk cId="2907289730" sldId="2147483648"/>
            <pc:sldLayoutMk cId="1395402986" sldId="2147483652"/>
          </pc:sldLayoutMkLst>
        </pc:sldLayoutChg>
        <pc:sldLayoutChg chg="del">
          <pc:chgData name="佐賀教員2556" userId="S::sgt02556@365.education.saga.jp::543ed41b-9018-47ce-96cb-ed49c27948b9" providerId="AD" clId="Web-{E1C6AEC6-FFC2-4FBE-A3C0-FAC71AA2FB33}" dt="2022-12-19T01:01:41.950" v="5"/>
          <pc:sldLayoutMkLst>
            <pc:docMk/>
            <pc:sldMasterMk cId="2907289730" sldId="2147483648"/>
            <pc:sldLayoutMk cId="797884901" sldId="2147483653"/>
          </pc:sldLayoutMkLst>
        </pc:sldLayoutChg>
        <pc:sldLayoutChg chg="del">
          <pc:chgData name="佐賀教員2556" userId="S::sgt02556@365.education.saga.jp::543ed41b-9018-47ce-96cb-ed49c27948b9" providerId="AD" clId="Web-{E1C6AEC6-FFC2-4FBE-A3C0-FAC71AA2FB33}" dt="2022-12-19T01:01:41.950" v="5"/>
          <pc:sldLayoutMkLst>
            <pc:docMk/>
            <pc:sldMasterMk cId="2907289730" sldId="2147483648"/>
            <pc:sldLayoutMk cId="539588861" sldId="2147483654"/>
          </pc:sldLayoutMkLst>
        </pc:sldLayoutChg>
        <pc:sldLayoutChg chg="del">
          <pc:chgData name="佐賀教員2556" userId="S::sgt02556@365.education.saga.jp::543ed41b-9018-47ce-96cb-ed49c27948b9" providerId="AD" clId="Web-{E1C6AEC6-FFC2-4FBE-A3C0-FAC71AA2FB33}" dt="2022-12-19T01:01:41.950" v="5"/>
          <pc:sldLayoutMkLst>
            <pc:docMk/>
            <pc:sldMasterMk cId="2907289730" sldId="2147483648"/>
            <pc:sldLayoutMk cId="2042860812" sldId="2147483655"/>
          </pc:sldLayoutMkLst>
        </pc:sldLayoutChg>
        <pc:sldLayoutChg chg="del">
          <pc:chgData name="佐賀教員2556" userId="S::sgt02556@365.education.saga.jp::543ed41b-9018-47ce-96cb-ed49c27948b9" providerId="AD" clId="Web-{E1C6AEC6-FFC2-4FBE-A3C0-FAC71AA2FB33}" dt="2022-12-19T01:01:41.950" v="5"/>
          <pc:sldLayoutMkLst>
            <pc:docMk/>
            <pc:sldMasterMk cId="2907289730" sldId="2147483648"/>
            <pc:sldLayoutMk cId="3888451093" sldId="2147483656"/>
          </pc:sldLayoutMkLst>
        </pc:sldLayoutChg>
        <pc:sldLayoutChg chg="del">
          <pc:chgData name="佐賀教員2556" userId="S::sgt02556@365.education.saga.jp::543ed41b-9018-47ce-96cb-ed49c27948b9" providerId="AD" clId="Web-{E1C6AEC6-FFC2-4FBE-A3C0-FAC71AA2FB33}" dt="2022-12-19T01:01:41.950" v="5"/>
          <pc:sldLayoutMkLst>
            <pc:docMk/>
            <pc:sldMasterMk cId="2907289730" sldId="2147483648"/>
            <pc:sldLayoutMk cId="2189387916" sldId="2147483657"/>
          </pc:sldLayoutMkLst>
        </pc:sldLayoutChg>
        <pc:sldLayoutChg chg="del">
          <pc:chgData name="佐賀教員2556" userId="S::sgt02556@365.education.saga.jp::543ed41b-9018-47ce-96cb-ed49c27948b9" providerId="AD" clId="Web-{E1C6AEC6-FFC2-4FBE-A3C0-FAC71AA2FB33}" dt="2022-12-19T01:01:41.950" v="5"/>
          <pc:sldLayoutMkLst>
            <pc:docMk/>
            <pc:sldMasterMk cId="2907289730" sldId="2147483648"/>
            <pc:sldLayoutMk cId="2575747102" sldId="2147483658"/>
          </pc:sldLayoutMkLst>
        </pc:sldLayoutChg>
        <pc:sldLayoutChg chg="del">
          <pc:chgData name="佐賀教員2556" userId="S::sgt02556@365.education.saga.jp::543ed41b-9018-47ce-96cb-ed49c27948b9" providerId="AD" clId="Web-{E1C6AEC6-FFC2-4FBE-A3C0-FAC71AA2FB33}" dt="2022-12-19T01:01:41.950" v="5"/>
          <pc:sldLayoutMkLst>
            <pc:docMk/>
            <pc:sldMasterMk cId="2907289730" sldId="2147483648"/>
            <pc:sldLayoutMk cId="2950866720" sldId="2147483659"/>
          </pc:sldLayoutMkLst>
        </pc:sldLayoutChg>
      </pc:sldMasterChg>
      <pc:sldMasterChg chg="add addSldLayout modSldLayout">
        <pc:chgData name="佐賀教員2556" userId="S::sgt02556@365.education.saga.jp::543ed41b-9018-47ce-96cb-ed49c27948b9" providerId="AD" clId="Web-{E1C6AEC6-FFC2-4FBE-A3C0-FAC71AA2FB33}" dt="2022-12-19T01:01:41.950" v="5"/>
        <pc:sldMasterMkLst>
          <pc:docMk/>
          <pc:sldMasterMk cId="634754999" sldId="2147483660"/>
        </pc:sldMasterMkLst>
        <pc:sldLayoutChg chg="add mod replId">
          <pc:chgData name="佐賀教員2556" userId="S::sgt02556@365.education.saga.jp::543ed41b-9018-47ce-96cb-ed49c27948b9" providerId="AD" clId="Web-{E1C6AEC6-FFC2-4FBE-A3C0-FAC71AA2FB33}" dt="2022-12-19T01:01:41.950" v="5"/>
          <pc:sldLayoutMkLst>
            <pc:docMk/>
            <pc:sldMasterMk cId="634754999" sldId="2147483660"/>
            <pc:sldLayoutMk cId="3404235159" sldId="2147483661"/>
          </pc:sldLayoutMkLst>
        </pc:sldLayoutChg>
        <pc:sldLayoutChg chg="add mod replId">
          <pc:chgData name="佐賀教員2556" userId="S::sgt02556@365.education.saga.jp::543ed41b-9018-47ce-96cb-ed49c27948b9" providerId="AD" clId="Web-{E1C6AEC6-FFC2-4FBE-A3C0-FAC71AA2FB33}" dt="2022-12-19T01:01:41.950" v="5"/>
          <pc:sldLayoutMkLst>
            <pc:docMk/>
            <pc:sldMasterMk cId="634754999" sldId="2147483660"/>
            <pc:sldLayoutMk cId="1783054575" sldId="2147483662"/>
          </pc:sldLayoutMkLst>
        </pc:sldLayoutChg>
        <pc:sldLayoutChg chg="add mod replId">
          <pc:chgData name="佐賀教員2556" userId="S::sgt02556@365.education.saga.jp::543ed41b-9018-47ce-96cb-ed49c27948b9" providerId="AD" clId="Web-{E1C6AEC6-FFC2-4FBE-A3C0-FAC71AA2FB33}" dt="2022-12-19T01:01:41.950" v="5"/>
          <pc:sldLayoutMkLst>
            <pc:docMk/>
            <pc:sldMasterMk cId="634754999" sldId="2147483660"/>
            <pc:sldLayoutMk cId="3703785898" sldId="2147483663"/>
          </pc:sldLayoutMkLst>
        </pc:sldLayoutChg>
        <pc:sldLayoutChg chg="add mod replId">
          <pc:chgData name="佐賀教員2556" userId="S::sgt02556@365.education.saga.jp::543ed41b-9018-47ce-96cb-ed49c27948b9" providerId="AD" clId="Web-{E1C6AEC6-FFC2-4FBE-A3C0-FAC71AA2FB33}" dt="2022-12-19T01:01:41.950" v="5"/>
          <pc:sldLayoutMkLst>
            <pc:docMk/>
            <pc:sldMasterMk cId="634754999" sldId="2147483660"/>
            <pc:sldLayoutMk cId="377850002" sldId="2147483664"/>
          </pc:sldLayoutMkLst>
        </pc:sldLayoutChg>
        <pc:sldLayoutChg chg="add mod replId">
          <pc:chgData name="佐賀教員2556" userId="S::sgt02556@365.education.saga.jp::543ed41b-9018-47ce-96cb-ed49c27948b9" providerId="AD" clId="Web-{E1C6AEC6-FFC2-4FBE-A3C0-FAC71AA2FB33}" dt="2022-12-19T01:01:41.950" v="5"/>
          <pc:sldLayoutMkLst>
            <pc:docMk/>
            <pc:sldMasterMk cId="634754999" sldId="2147483660"/>
            <pc:sldLayoutMk cId="251254011" sldId="2147483665"/>
          </pc:sldLayoutMkLst>
        </pc:sldLayoutChg>
        <pc:sldLayoutChg chg="add mod replId">
          <pc:chgData name="佐賀教員2556" userId="S::sgt02556@365.education.saga.jp::543ed41b-9018-47ce-96cb-ed49c27948b9" providerId="AD" clId="Web-{E1C6AEC6-FFC2-4FBE-A3C0-FAC71AA2FB33}" dt="2022-12-19T01:01:41.950" v="5"/>
          <pc:sldLayoutMkLst>
            <pc:docMk/>
            <pc:sldMasterMk cId="634754999" sldId="2147483660"/>
            <pc:sldLayoutMk cId="2851097539" sldId="2147483666"/>
          </pc:sldLayoutMkLst>
        </pc:sldLayoutChg>
        <pc:sldLayoutChg chg="add mod replId">
          <pc:chgData name="佐賀教員2556" userId="S::sgt02556@365.education.saga.jp::543ed41b-9018-47ce-96cb-ed49c27948b9" providerId="AD" clId="Web-{E1C6AEC6-FFC2-4FBE-A3C0-FAC71AA2FB33}" dt="2022-12-19T01:01:41.950" v="5"/>
          <pc:sldLayoutMkLst>
            <pc:docMk/>
            <pc:sldMasterMk cId="634754999" sldId="2147483660"/>
            <pc:sldLayoutMk cId="3915375331" sldId="2147483667"/>
          </pc:sldLayoutMkLst>
        </pc:sldLayoutChg>
        <pc:sldLayoutChg chg="add mod replId">
          <pc:chgData name="佐賀教員2556" userId="S::sgt02556@365.education.saga.jp::543ed41b-9018-47ce-96cb-ed49c27948b9" providerId="AD" clId="Web-{E1C6AEC6-FFC2-4FBE-A3C0-FAC71AA2FB33}" dt="2022-12-19T01:01:41.950" v="5"/>
          <pc:sldLayoutMkLst>
            <pc:docMk/>
            <pc:sldMasterMk cId="634754999" sldId="2147483660"/>
            <pc:sldLayoutMk cId="4197392468" sldId="2147483668"/>
          </pc:sldLayoutMkLst>
        </pc:sldLayoutChg>
        <pc:sldLayoutChg chg="add mod replId">
          <pc:chgData name="佐賀教員2556" userId="S::sgt02556@365.education.saga.jp::543ed41b-9018-47ce-96cb-ed49c27948b9" providerId="AD" clId="Web-{E1C6AEC6-FFC2-4FBE-A3C0-FAC71AA2FB33}" dt="2022-12-19T01:01:41.950" v="5"/>
          <pc:sldLayoutMkLst>
            <pc:docMk/>
            <pc:sldMasterMk cId="634754999" sldId="2147483660"/>
            <pc:sldLayoutMk cId="3868151461" sldId="2147483669"/>
          </pc:sldLayoutMkLst>
        </pc:sldLayoutChg>
        <pc:sldLayoutChg chg="add mod replId">
          <pc:chgData name="佐賀教員2556" userId="S::sgt02556@365.education.saga.jp::543ed41b-9018-47ce-96cb-ed49c27948b9" providerId="AD" clId="Web-{E1C6AEC6-FFC2-4FBE-A3C0-FAC71AA2FB33}" dt="2022-12-19T01:01:41.950" v="5"/>
          <pc:sldLayoutMkLst>
            <pc:docMk/>
            <pc:sldMasterMk cId="634754999" sldId="2147483660"/>
            <pc:sldLayoutMk cId="3970659315" sldId="2147483670"/>
          </pc:sldLayoutMkLst>
        </pc:sldLayoutChg>
        <pc:sldLayoutChg chg="add mod replId">
          <pc:chgData name="佐賀教員2556" userId="S::sgt02556@365.education.saga.jp::543ed41b-9018-47ce-96cb-ed49c27948b9" providerId="AD" clId="Web-{E1C6AEC6-FFC2-4FBE-A3C0-FAC71AA2FB33}" dt="2022-12-19T01:01:41.950" v="5"/>
          <pc:sldLayoutMkLst>
            <pc:docMk/>
            <pc:sldMasterMk cId="634754999" sldId="2147483660"/>
            <pc:sldLayoutMk cId="3155036339" sldId="2147483671"/>
          </pc:sldLayoutMkLst>
        </pc:sldLayoutChg>
      </pc:sldMasterChg>
    </pc:docChg>
  </pc:docChgLst>
  <pc:docChgLst>
    <pc:chgData name="佐賀教員2556" userId="543ed41b-9018-47ce-96cb-ed49c27948b9" providerId="ADAL" clId="{020EBA7F-D0DF-4A26-8492-1F7E1CF45034}"/>
    <pc:docChg chg="delSld modSld">
      <pc:chgData name="佐賀教員2556" userId="543ed41b-9018-47ce-96cb-ed49c27948b9" providerId="ADAL" clId="{020EBA7F-D0DF-4A26-8492-1F7E1CF45034}" dt="2023-02-28T05:04:41.377" v="23" actId="1036"/>
      <pc:docMkLst>
        <pc:docMk/>
      </pc:docMkLst>
      <pc:sldChg chg="del">
        <pc:chgData name="佐賀教員2556" userId="543ed41b-9018-47ce-96cb-ed49c27948b9" providerId="ADAL" clId="{020EBA7F-D0DF-4A26-8492-1F7E1CF45034}" dt="2023-02-28T05:04:30.472" v="19" actId="2696"/>
        <pc:sldMkLst>
          <pc:docMk/>
          <pc:sldMk cId="3986540099" sldId="268"/>
        </pc:sldMkLst>
      </pc:sldChg>
      <pc:sldChg chg="modSp mod modAnim">
        <pc:chgData name="佐賀教員2556" userId="543ed41b-9018-47ce-96cb-ed49c27948b9" providerId="ADAL" clId="{020EBA7F-D0DF-4A26-8492-1F7E1CF45034}" dt="2023-02-28T05:03:45.087" v="16" actId="1035"/>
        <pc:sldMkLst>
          <pc:docMk/>
          <pc:sldMk cId="160196352" sldId="269"/>
        </pc:sldMkLst>
        <pc:spChg chg="mod">
          <ac:chgData name="佐賀教員2556" userId="543ed41b-9018-47ce-96cb-ed49c27948b9" providerId="ADAL" clId="{020EBA7F-D0DF-4A26-8492-1F7E1CF45034}" dt="2023-02-28T05:03:39.016" v="14" actId="1035"/>
          <ac:spMkLst>
            <pc:docMk/>
            <pc:sldMk cId="160196352" sldId="269"/>
            <ac:spMk id="4" creationId="{7BC71278-8581-9B40-78FE-DD776ADD897B}"/>
          </ac:spMkLst>
        </pc:spChg>
        <pc:spChg chg="mod">
          <ac:chgData name="佐賀教員2556" userId="543ed41b-9018-47ce-96cb-ed49c27948b9" providerId="ADAL" clId="{020EBA7F-D0DF-4A26-8492-1F7E1CF45034}" dt="2023-02-28T05:03:42.226" v="15" actId="1035"/>
          <ac:spMkLst>
            <pc:docMk/>
            <pc:sldMk cId="160196352" sldId="269"/>
            <ac:spMk id="14" creationId="{98E2CACF-CCFB-3056-D3FF-580CCFE2B4AA}"/>
          </ac:spMkLst>
        </pc:spChg>
        <pc:spChg chg="mod">
          <ac:chgData name="佐賀教員2556" userId="543ed41b-9018-47ce-96cb-ed49c27948b9" providerId="ADAL" clId="{020EBA7F-D0DF-4A26-8492-1F7E1CF45034}" dt="2023-02-28T05:03:45.087" v="16" actId="1035"/>
          <ac:spMkLst>
            <pc:docMk/>
            <pc:sldMk cId="160196352" sldId="269"/>
            <ac:spMk id="16" creationId="{5F21E47D-20D2-F977-0557-991984D2F3B6}"/>
          </ac:spMkLst>
        </pc:spChg>
      </pc:sldChg>
      <pc:sldChg chg="modSp mod modAnim">
        <pc:chgData name="佐賀教員2556" userId="543ed41b-9018-47ce-96cb-ed49c27948b9" providerId="ADAL" clId="{020EBA7F-D0DF-4A26-8492-1F7E1CF45034}" dt="2023-02-28T05:04:41.377" v="23" actId="1036"/>
        <pc:sldMkLst>
          <pc:docMk/>
          <pc:sldMk cId="1274422089" sldId="270"/>
        </pc:sldMkLst>
        <pc:spChg chg="mod">
          <ac:chgData name="佐賀教員2556" userId="543ed41b-9018-47ce-96cb-ed49c27948b9" providerId="ADAL" clId="{020EBA7F-D0DF-4A26-8492-1F7E1CF45034}" dt="2023-02-28T05:04:37.095" v="21" actId="1036"/>
          <ac:spMkLst>
            <pc:docMk/>
            <pc:sldMk cId="1274422089" sldId="270"/>
            <ac:spMk id="4" creationId="{7BC71278-8581-9B40-78FE-DD776ADD897B}"/>
          </ac:spMkLst>
        </pc:spChg>
        <pc:spChg chg="mod">
          <ac:chgData name="佐賀教員2556" userId="543ed41b-9018-47ce-96cb-ed49c27948b9" providerId="ADAL" clId="{020EBA7F-D0DF-4A26-8492-1F7E1CF45034}" dt="2023-02-28T05:04:41.377" v="23" actId="1036"/>
          <ac:spMkLst>
            <pc:docMk/>
            <pc:sldMk cId="1274422089" sldId="270"/>
            <ac:spMk id="7" creationId="{7461FF36-3208-A983-F774-10C17C1013C0}"/>
          </ac:spMkLst>
        </pc:spChg>
      </pc:sldChg>
    </pc:docChg>
  </pc:docChgLst>
  <pc:docChgLst>
    <pc:chgData name="佐賀教員2556" userId="543ed41b-9018-47ce-96cb-ed49c27948b9" providerId="ADAL" clId="{55A572AE-29C7-4D46-B6B1-8AAE5371AE39}"/>
    <pc:docChg chg="undo custSel delSld modSld">
      <pc:chgData name="佐賀教員2556" userId="543ed41b-9018-47ce-96cb-ed49c27948b9" providerId="ADAL" clId="{55A572AE-29C7-4D46-B6B1-8AAE5371AE39}" dt="2023-05-18T01:19:54.710" v="605" actId="1076"/>
      <pc:docMkLst>
        <pc:docMk/>
      </pc:docMkLst>
      <pc:sldChg chg="modSp mod">
        <pc:chgData name="佐賀教員2556" userId="543ed41b-9018-47ce-96cb-ed49c27948b9" providerId="ADAL" clId="{55A572AE-29C7-4D46-B6B1-8AAE5371AE39}" dt="2023-05-18T01:19:35.611" v="603" actId="404"/>
        <pc:sldMkLst>
          <pc:docMk/>
          <pc:sldMk cId="2128380218" sldId="256"/>
        </pc:sldMkLst>
        <pc:spChg chg="mod">
          <ac:chgData name="佐賀教員2556" userId="543ed41b-9018-47ce-96cb-ed49c27948b9" providerId="ADAL" clId="{55A572AE-29C7-4D46-B6B1-8AAE5371AE39}" dt="2023-05-18T01:19:35.611" v="603" actId="404"/>
          <ac:spMkLst>
            <pc:docMk/>
            <pc:sldMk cId="2128380218" sldId="256"/>
            <ac:spMk id="2" creationId="{00000000-0000-0000-0000-000000000000}"/>
          </ac:spMkLst>
        </pc:spChg>
      </pc:sldChg>
      <pc:sldChg chg="addSp delSp modSp mod setBg delAnim modAnim">
        <pc:chgData name="佐賀教員2556" userId="543ed41b-9018-47ce-96cb-ed49c27948b9" providerId="ADAL" clId="{55A572AE-29C7-4D46-B6B1-8AAE5371AE39}" dt="2023-05-18T01:19:54.710" v="605" actId="1076"/>
        <pc:sldMkLst>
          <pc:docMk/>
          <pc:sldMk cId="806791653" sldId="257"/>
        </pc:sldMkLst>
        <pc:spChg chg="del">
          <ac:chgData name="佐賀教員2556" userId="543ed41b-9018-47ce-96cb-ed49c27948b9" providerId="ADAL" clId="{55A572AE-29C7-4D46-B6B1-8AAE5371AE39}" dt="2023-05-18T00:16:21.535" v="46" actId="478"/>
          <ac:spMkLst>
            <pc:docMk/>
            <pc:sldMk cId="806791653" sldId="257"/>
            <ac:spMk id="3" creationId="{C7379D9B-E713-607A-52EA-2FEBB2ED89BF}"/>
          </ac:spMkLst>
        </pc:spChg>
        <pc:spChg chg="del">
          <ac:chgData name="佐賀教員2556" userId="543ed41b-9018-47ce-96cb-ed49c27948b9" providerId="ADAL" clId="{55A572AE-29C7-4D46-B6B1-8AAE5371AE39}" dt="2023-05-18T00:16:21.535" v="46" actId="478"/>
          <ac:spMkLst>
            <pc:docMk/>
            <pc:sldMk cId="806791653" sldId="257"/>
            <ac:spMk id="4" creationId="{A98783AE-B4AD-B870-F808-91F1F03104A7}"/>
          </ac:spMkLst>
        </pc:spChg>
        <pc:spChg chg="del">
          <ac:chgData name="佐賀教員2556" userId="543ed41b-9018-47ce-96cb-ed49c27948b9" providerId="ADAL" clId="{55A572AE-29C7-4D46-B6B1-8AAE5371AE39}" dt="2023-05-18T00:16:16.278" v="44" actId="478"/>
          <ac:spMkLst>
            <pc:docMk/>
            <pc:sldMk cId="806791653" sldId="257"/>
            <ac:spMk id="5" creationId="{356C4924-4630-CE87-A98E-EB26234D5084}"/>
          </ac:spMkLst>
        </pc:spChg>
        <pc:spChg chg="add del mod">
          <ac:chgData name="佐賀教員2556" userId="543ed41b-9018-47ce-96cb-ed49c27948b9" providerId="ADAL" clId="{55A572AE-29C7-4D46-B6B1-8AAE5371AE39}" dt="2023-05-18T00:16:18.770" v="45" actId="478"/>
          <ac:spMkLst>
            <pc:docMk/>
            <pc:sldMk cId="806791653" sldId="257"/>
            <ac:spMk id="6" creationId="{AD89678D-950E-8079-6303-F2827A270640}"/>
          </ac:spMkLst>
        </pc:spChg>
        <pc:spChg chg="add mod">
          <ac:chgData name="佐賀教員2556" userId="543ed41b-9018-47ce-96cb-ed49c27948b9" providerId="ADAL" clId="{55A572AE-29C7-4D46-B6B1-8AAE5371AE39}" dt="2023-05-18T01:19:54.710" v="605" actId="1076"/>
          <ac:spMkLst>
            <pc:docMk/>
            <pc:sldMk cId="806791653" sldId="257"/>
            <ac:spMk id="7" creationId="{CD56DC02-2B72-91F3-37FB-6BAFB873CC96}"/>
          </ac:spMkLst>
        </pc:spChg>
        <pc:spChg chg="del">
          <ac:chgData name="佐賀教員2556" userId="543ed41b-9018-47ce-96cb-ed49c27948b9" providerId="ADAL" clId="{55A572AE-29C7-4D46-B6B1-8AAE5371AE39}" dt="2023-05-18T00:16:21.535" v="46" actId="478"/>
          <ac:spMkLst>
            <pc:docMk/>
            <pc:sldMk cId="806791653" sldId="257"/>
            <ac:spMk id="13" creationId="{91C81043-6F35-6065-29E9-3CF99BFBBC2D}"/>
          </ac:spMkLst>
        </pc:spChg>
        <pc:spChg chg="del">
          <ac:chgData name="佐賀教員2556" userId="543ed41b-9018-47ce-96cb-ed49c27948b9" providerId="ADAL" clId="{55A572AE-29C7-4D46-B6B1-8AAE5371AE39}" dt="2023-05-18T00:16:21.535" v="46" actId="478"/>
          <ac:spMkLst>
            <pc:docMk/>
            <pc:sldMk cId="806791653" sldId="257"/>
            <ac:spMk id="15" creationId="{E2FA3BBF-8B7F-62E2-478F-C222DE440BB1}"/>
          </ac:spMkLst>
        </pc:spChg>
        <pc:spChg chg="add del">
          <ac:chgData name="佐賀教員2556" userId="543ed41b-9018-47ce-96cb-ed49c27948b9" providerId="ADAL" clId="{55A572AE-29C7-4D46-B6B1-8AAE5371AE39}" dt="2023-05-18T00:19:11.598" v="89" actId="26606"/>
          <ac:spMkLst>
            <pc:docMk/>
            <pc:sldMk cId="806791653" sldId="257"/>
            <ac:spMk id="19" creationId="{F13C74B1-5B17-4795-BED0-7140497B445A}"/>
          </ac:spMkLst>
        </pc:spChg>
        <pc:spChg chg="add del">
          <ac:chgData name="佐賀教員2556" userId="543ed41b-9018-47ce-96cb-ed49c27948b9" providerId="ADAL" clId="{55A572AE-29C7-4D46-B6B1-8AAE5371AE39}" dt="2023-05-18T00:19:11.598" v="89" actId="26606"/>
          <ac:spMkLst>
            <pc:docMk/>
            <pc:sldMk cId="806791653" sldId="257"/>
            <ac:spMk id="20" creationId="{D4974D33-8DC5-464E-8C6D-BE58F0669C17}"/>
          </ac:spMkLst>
        </pc:spChg>
        <pc:graphicFrameChg chg="add del modGraphic">
          <ac:chgData name="佐賀教員2556" userId="543ed41b-9018-47ce-96cb-ed49c27948b9" providerId="ADAL" clId="{55A572AE-29C7-4D46-B6B1-8AAE5371AE39}" dt="2023-05-18T00:16:54.946" v="61" actId="27309"/>
          <ac:graphicFrameMkLst>
            <pc:docMk/>
            <pc:sldMk cId="806791653" sldId="257"/>
            <ac:graphicFrameMk id="9" creationId="{DF951C35-D023-5B74-749D-90C3E1B20920}"/>
          </ac:graphicFrameMkLst>
        </pc:graphicFrameChg>
        <pc:picChg chg="add mod">
          <ac:chgData name="佐賀教員2556" userId="543ed41b-9018-47ce-96cb-ed49c27948b9" providerId="ADAL" clId="{55A572AE-29C7-4D46-B6B1-8AAE5371AE39}" dt="2023-05-18T00:19:52.597" v="90" actId="1076"/>
          <ac:picMkLst>
            <pc:docMk/>
            <pc:sldMk cId="806791653" sldId="257"/>
            <ac:picMk id="11" creationId="{82E3C7B1-0905-1FBA-08CC-8BEFE7373E15}"/>
          </ac:picMkLst>
        </pc:picChg>
      </pc:sldChg>
      <pc:sldChg chg="modSp mod modAnim">
        <pc:chgData name="佐賀教員2556" userId="543ed41b-9018-47ce-96cb-ed49c27948b9" providerId="ADAL" clId="{55A572AE-29C7-4D46-B6B1-8AAE5371AE39}" dt="2023-05-18T01:19:12.259" v="596" actId="403"/>
        <pc:sldMkLst>
          <pc:docMk/>
          <pc:sldMk cId="3708746962" sldId="272"/>
        </pc:sldMkLst>
        <pc:spChg chg="mod">
          <ac:chgData name="佐賀教員2556" userId="543ed41b-9018-47ce-96cb-ed49c27948b9" providerId="ADAL" clId="{55A572AE-29C7-4D46-B6B1-8AAE5371AE39}" dt="2023-05-18T01:19:12.259" v="596" actId="403"/>
          <ac:spMkLst>
            <pc:docMk/>
            <pc:sldMk cId="3708746962" sldId="272"/>
            <ac:spMk id="2" creationId="{D00C9A55-90CC-7CC7-59B0-A90C659C9C38}"/>
          </ac:spMkLst>
        </pc:spChg>
        <pc:spChg chg="mod">
          <ac:chgData name="佐賀教員2556" userId="543ed41b-9018-47ce-96cb-ed49c27948b9" providerId="ADAL" clId="{55A572AE-29C7-4D46-B6B1-8AAE5371AE39}" dt="2023-05-18T01:19:04.981" v="591" actId="403"/>
          <ac:spMkLst>
            <pc:docMk/>
            <pc:sldMk cId="3708746962" sldId="272"/>
            <ac:spMk id="3" creationId="{0DD5C1D2-1A6E-AF13-12F3-A33E584661E8}"/>
          </ac:spMkLst>
        </pc:spChg>
      </pc:sldChg>
      <pc:sldChg chg="del">
        <pc:chgData name="佐賀教員2556" userId="543ed41b-9018-47ce-96cb-ed49c27948b9" providerId="ADAL" clId="{55A572AE-29C7-4D46-B6B1-8AAE5371AE39}" dt="2023-05-18T00:24:14.607" v="582" actId="2696"/>
        <pc:sldMkLst>
          <pc:docMk/>
          <pc:sldMk cId="3237456115" sldId="273"/>
        </pc:sldMkLst>
      </pc:sldChg>
      <pc:sldChg chg="del">
        <pc:chgData name="佐賀教員2556" userId="543ed41b-9018-47ce-96cb-ed49c27948b9" providerId="ADAL" clId="{55A572AE-29C7-4D46-B6B1-8AAE5371AE39}" dt="2023-05-18T00:24:17.146" v="583" actId="2696"/>
        <pc:sldMkLst>
          <pc:docMk/>
          <pc:sldMk cId="747640085" sldId="274"/>
        </pc:sldMkLst>
      </pc:sldChg>
      <pc:sldChg chg="del">
        <pc:chgData name="佐賀教員2556" userId="543ed41b-9018-47ce-96cb-ed49c27948b9" providerId="ADAL" clId="{55A572AE-29C7-4D46-B6B1-8AAE5371AE39}" dt="2023-05-18T00:24:19.714" v="584" actId="2696"/>
        <pc:sldMkLst>
          <pc:docMk/>
          <pc:sldMk cId="1494747551" sldId="275"/>
        </pc:sldMkLst>
      </pc:sldChg>
      <pc:sldChg chg="del">
        <pc:chgData name="佐賀教員2556" userId="543ed41b-9018-47ce-96cb-ed49c27948b9" providerId="ADAL" clId="{55A572AE-29C7-4D46-B6B1-8AAE5371AE39}" dt="2023-05-18T00:24:27.991" v="586" actId="2696"/>
        <pc:sldMkLst>
          <pc:docMk/>
          <pc:sldMk cId="2675951190" sldId="276"/>
        </pc:sldMkLst>
      </pc:sldChg>
      <pc:sldChg chg="del">
        <pc:chgData name="佐賀教員2556" userId="543ed41b-9018-47ce-96cb-ed49c27948b9" providerId="ADAL" clId="{55A572AE-29C7-4D46-B6B1-8AAE5371AE39}" dt="2023-05-18T00:24:23.168" v="585" actId="2696"/>
        <pc:sldMkLst>
          <pc:docMk/>
          <pc:sldMk cId="924087652" sldId="2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23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659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36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05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785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50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5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09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375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39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15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7549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17059" y="967349"/>
            <a:ext cx="8557882" cy="4923302"/>
          </a:xfrm>
        </p:spPr>
        <p:txBody>
          <a:bodyPr anchor="ctr">
            <a:noAutofit/>
          </a:bodyPr>
          <a:lstStyle/>
          <a:p>
            <a:r>
              <a:rPr kumimoji="1" lang="en-US" altLang="ja-JP" sz="10300" dirty="0">
                <a:solidFill>
                  <a:srgbClr val="FFFFFF"/>
                </a:solidFill>
                <a:ea typeface="游ゴシック Light"/>
              </a:rPr>
              <a:t>One Piece</a:t>
            </a:r>
            <a:br>
              <a:rPr kumimoji="1" lang="en-US" altLang="ja-JP" sz="10300" dirty="0">
                <a:solidFill>
                  <a:srgbClr val="FFFFFF"/>
                </a:solidFill>
                <a:ea typeface="游ゴシック Light"/>
              </a:rPr>
            </a:br>
            <a:r>
              <a:rPr kumimoji="1" lang="en-US" altLang="ja-JP" sz="10300" dirty="0">
                <a:solidFill>
                  <a:srgbClr val="FFFFFF"/>
                </a:solidFill>
                <a:ea typeface="游ゴシック Light"/>
              </a:rPr>
              <a:t>Treasure Hunt</a:t>
            </a:r>
            <a:endParaRPr kumimoji="1" lang="ja-JP" altLang="en-US" sz="10300" dirty="0">
              <a:solidFill>
                <a:srgbClr val="FFFFFF"/>
              </a:solidFill>
              <a:ea typeface="游ゴシック Light"/>
            </a:endParaRPr>
          </a:p>
        </p:txBody>
      </p:sp>
    </p:spTree>
    <p:extLst>
      <p:ext uri="{BB962C8B-B14F-4D97-AF65-F5344CB8AC3E}">
        <p14:creationId xmlns:p14="http://schemas.microsoft.com/office/powerpoint/2010/main" val="212838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CD56DC02-2B72-91F3-37FB-6BAFB873C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550" y="379547"/>
            <a:ext cx="6366418" cy="54298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4000" dirty="0">
                <a:latin typeface="+mj-lt"/>
              </a:rPr>
              <a:t>You are Monkey D. </a:t>
            </a:r>
            <a:r>
              <a:rPr kumimoji="1" lang="en-US" altLang="ja-JP" sz="4000" dirty="0" err="1">
                <a:latin typeface="+mj-lt"/>
              </a:rPr>
              <a:t>Luffy</a:t>
            </a:r>
            <a:r>
              <a:rPr kumimoji="1" lang="en-US" altLang="ja-JP" sz="4000" dirty="0">
                <a:latin typeface="+mj-lt"/>
              </a:rPr>
              <a:t> and</a:t>
            </a:r>
            <a:r>
              <a:rPr kumimoji="1" lang="ja-JP" altLang="en-US" sz="4000" dirty="0">
                <a:latin typeface="+mj-lt"/>
              </a:rPr>
              <a:t> </a:t>
            </a:r>
            <a:r>
              <a:rPr kumimoji="1" lang="en-US" altLang="ja-JP" sz="4000" dirty="0">
                <a:latin typeface="+mj-lt"/>
              </a:rPr>
              <a:t>your goal is to:</a:t>
            </a:r>
          </a:p>
          <a:p>
            <a:r>
              <a:rPr kumimoji="1" lang="en-US" altLang="ja-JP" sz="4000" dirty="0">
                <a:latin typeface="+mj-lt"/>
              </a:rPr>
              <a:t>Go to Laugh Tale island.</a:t>
            </a:r>
          </a:p>
          <a:p>
            <a:r>
              <a:rPr kumimoji="1" lang="en-US" altLang="ja-JP" sz="4000" dirty="0">
                <a:latin typeface="+mj-lt"/>
              </a:rPr>
              <a:t>Find the One Piece treasure.</a:t>
            </a:r>
          </a:p>
          <a:p>
            <a:r>
              <a:rPr kumimoji="1" lang="en-US" altLang="ja-JP" sz="4000" dirty="0">
                <a:latin typeface="+mj-lt"/>
              </a:rPr>
              <a:t>Become the pirate (</a:t>
            </a:r>
            <a:r>
              <a:rPr kumimoji="1" lang="ja-JP" altLang="en-US" sz="4000" dirty="0">
                <a:latin typeface="+mj-lt"/>
              </a:rPr>
              <a:t>海賊</a:t>
            </a:r>
            <a:r>
              <a:rPr kumimoji="1" lang="en-US" altLang="ja-JP" sz="4000" dirty="0">
                <a:latin typeface="+mj-lt"/>
              </a:rPr>
              <a:t>) king!</a:t>
            </a:r>
          </a:p>
          <a:p>
            <a:endParaRPr kumimoji="1" lang="en-US" altLang="ja-JP" sz="4000" dirty="0">
              <a:latin typeface="+mj-lt"/>
            </a:endParaRPr>
          </a:p>
          <a:p>
            <a:pPr marL="0" indent="0">
              <a:buNone/>
            </a:pPr>
            <a:r>
              <a:rPr kumimoji="1" lang="en-US" altLang="ja-JP" sz="4000" dirty="0">
                <a:latin typeface="+mj-lt"/>
              </a:rPr>
              <a:t>To find the treasure you must use your brain and solve puzzles.</a:t>
            </a:r>
          </a:p>
        </p:txBody>
      </p:sp>
      <p:pic>
        <p:nvPicPr>
          <p:cNvPr id="11" name="図 10" descr="抽象, 挿絵 が含まれている画像&#10;&#10;自動的に生成された説明">
            <a:extLst>
              <a:ext uri="{FF2B5EF4-FFF2-40B4-BE49-F238E27FC236}">
                <a16:creationId xmlns:a16="http://schemas.microsoft.com/office/drawing/2014/main" id="{82E3C7B1-0905-1FBA-08CC-8BEFE7373E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850" y="-1"/>
            <a:ext cx="46291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79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0C9A55-90CC-7CC7-59B0-A90C659C9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7200" dirty="0"/>
              <a:t>Rules</a:t>
            </a:r>
            <a:endParaRPr kumimoji="1" lang="ja-JP" altLang="en-US" sz="72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D5C1D2-1A6E-AF13-12F3-A33E58466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4400" dirty="0">
                <a:latin typeface="+mj-lt"/>
                <a:ea typeface="游ゴシック"/>
                <a:cs typeface="Calibri"/>
              </a:rPr>
              <a:t>Make teams of 4 or 5</a:t>
            </a:r>
            <a:r>
              <a:rPr lang="ja-JP" altLang="en-US" sz="4400" dirty="0">
                <a:latin typeface="+mj-lt"/>
                <a:ea typeface="游ゴシック"/>
                <a:cs typeface="Calibri"/>
              </a:rPr>
              <a:t> </a:t>
            </a:r>
            <a:r>
              <a:rPr lang="en-US" altLang="ja-JP" sz="4400">
                <a:latin typeface="+mj-lt"/>
                <a:ea typeface="游ゴシック"/>
                <a:cs typeface="Calibri"/>
              </a:rPr>
              <a:t>people.</a:t>
            </a:r>
            <a:endParaRPr lang="en-US" altLang="ja-JP" sz="4400" dirty="0">
              <a:latin typeface="+mj-lt"/>
              <a:ea typeface="游ゴシック"/>
              <a:cs typeface="Calibri"/>
            </a:endParaRPr>
          </a:p>
          <a:p>
            <a:r>
              <a:rPr lang="en-US" altLang="ja-JP" sz="4400" dirty="0">
                <a:latin typeface="+mj-lt"/>
                <a:ea typeface="游ゴシック"/>
                <a:cs typeface="Calibri"/>
              </a:rPr>
              <a:t>Each team will get a puzzle.</a:t>
            </a:r>
          </a:p>
          <a:p>
            <a:r>
              <a:rPr lang="en-US" altLang="ja-JP" sz="4400" dirty="0">
                <a:latin typeface="+mj-lt"/>
                <a:ea typeface="游ゴシック"/>
                <a:cs typeface="Calibri"/>
              </a:rPr>
              <a:t>When you solve the puzzle, bring it to me. If it is correct, you will get the next puzzle.</a:t>
            </a:r>
          </a:p>
          <a:p>
            <a:r>
              <a:rPr lang="en-US" altLang="ja-JP" sz="4400" dirty="0">
                <a:latin typeface="+mj-lt"/>
                <a:ea typeface="游ゴシック"/>
                <a:cs typeface="Calibri"/>
              </a:rPr>
              <a:t>The first team to solve all the puzzles wins!</a:t>
            </a:r>
          </a:p>
          <a:p>
            <a:pPr marL="0" indent="0">
              <a:buNone/>
            </a:pPr>
            <a:endParaRPr kumimoji="1" lang="ja-JP" alt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874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99</Words>
  <Application>Microsoft Office PowerPoint</Application>
  <PresentationFormat>ワイド画面</PresentationFormat>
  <Paragraphs>12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One Piece Treasure Hunt</vt:lpstr>
      <vt:lpstr>PowerPoint プレゼンテーション</vt:lpstr>
      <vt:lpstr>Rules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佐賀教員2556</cp:lastModifiedBy>
  <cp:revision>25</cp:revision>
  <dcterms:created xsi:type="dcterms:W3CDTF">2022-12-19T01:00:14Z</dcterms:created>
  <dcterms:modified xsi:type="dcterms:W3CDTF">2023-06-01T00:14:43Z</dcterms:modified>
</cp:coreProperties>
</file>