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7" d="100"/>
          <a:sy n="77" d="100"/>
        </p:scale>
        <p:origin x="-3306" y="-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44A8-1697-43B5-B4AC-1F5202E85E7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D621-F74D-420C-B00C-843642DE8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7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44A8-1697-43B5-B4AC-1F5202E85E7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D621-F74D-420C-B00C-843642DE8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1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44A8-1697-43B5-B4AC-1F5202E85E7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D621-F74D-420C-B00C-843642DE8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5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44A8-1697-43B5-B4AC-1F5202E85E7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D621-F74D-420C-B00C-843642DE8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90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44A8-1697-43B5-B4AC-1F5202E85E7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D621-F74D-420C-B00C-843642DE8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8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44A8-1697-43B5-B4AC-1F5202E85E7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D621-F74D-420C-B00C-843642DE8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8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44A8-1697-43B5-B4AC-1F5202E85E7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D621-F74D-420C-B00C-843642DE8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44A8-1697-43B5-B4AC-1F5202E85E7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D621-F74D-420C-B00C-843642DE8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3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44A8-1697-43B5-B4AC-1F5202E85E7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D621-F74D-420C-B00C-843642DE8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3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44A8-1697-43B5-B4AC-1F5202E85E7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D621-F74D-420C-B00C-843642DE8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3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44A8-1697-43B5-B4AC-1F5202E85E7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D621-F74D-420C-B00C-843642DE8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76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844A8-1697-43B5-B4AC-1F5202E85E7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D621-F74D-420C-B00C-843642DE8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8540" y="7308649"/>
            <a:ext cx="5829300" cy="2123369"/>
          </a:xfrm>
        </p:spPr>
        <p:txBody>
          <a:bodyPr>
            <a:normAutofit/>
          </a:bodyPr>
          <a:lstStyle/>
          <a:p>
            <a:r>
              <a:rPr lang="en-US" sz="5900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Middle School Club</a:t>
            </a:r>
            <a:endParaRPr lang="en-US" sz="5900" dirty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6408" y="2648743"/>
            <a:ext cx="5829300" cy="21233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‘Subject’ </a:t>
            </a:r>
            <a:r>
              <a:rPr lang="en-US" sz="6000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Teacher</a:t>
            </a:r>
            <a:endParaRPr lang="en-US" sz="6000" dirty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14350" y="5185280"/>
            <a:ext cx="5829300" cy="21233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Current Club</a:t>
            </a:r>
            <a:endParaRPr lang="en-US" sz="6000" dirty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4350" y="165335"/>
            <a:ext cx="5829300" cy="21233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Teacher name</a:t>
            </a:r>
            <a:endParaRPr lang="en-US" sz="6000" dirty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99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14350" y="165335"/>
            <a:ext cx="5829300" cy="21233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Middle School Favorite Subject</a:t>
            </a:r>
          </a:p>
          <a:p>
            <a:r>
              <a:rPr lang="en-US" sz="2100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Reasons</a:t>
            </a:r>
            <a:endParaRPr lang="en-US" sz="2100" dirty="0" smtClean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42232" y="2811740"/>
            <a:ext cx="5829300" cy="21233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Middle School Disliked Subject</a:t>
            </a:r>
            <a:endParaRPr lang="en-US" sz="3200" dirty="0" smtClean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100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Reasons</a:t>
            </a:r>
            <a:endParaRPr lang="en-US" sz="1800" dirty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00459" y="7185248"/>
            <a:ext cx="5829300" cy="21233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If not a teacher, what?</a:t>
            </a:r>
          </a:p>
          <a:p>
            <a:r>
              <a:rPr lang="en-US" sz="2100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Reasons</a:t>
            </a:r>
            <a:endParaRPr lang="en-US" sz="1800" dirty="0" smtClean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42232" y="5169024"/>
            <a:ext cx="5829300" cy="21233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100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Current My Boom</a:t>
            </a:r>
            <a:endParaRPr lang="en-US" sz="4100" dirty="0" smtClean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900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Reasons</a:t>
            </a:r>
            <a:endParaRPr lang="en-US" sz="2500" dirty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418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33</Words>
  <Application>Microsoft Office PowerPoint</Application>
  <PresentationFormat>A4 Paper (210x297 mm)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Middle School Club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Pines C</dc:creator>
  <cp:lastModifiedBy>Pines C</cp:lastModifiedBy>
  <cp:revision>11</cp:revision>
  <dcterms:created xsi:type="dcterms:W3CDTF">2019-11-15T00:48:27Z</dcterms:created>
  <dcterms:modified xsi:type="dcterms:W3CDTF">2020-06-16T06:22:12Z</dcterms:modified>
</cp:coreProperties>
</file>