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2021/12/9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2021/12/9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2021/12/9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2021/12/9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2021/12/9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2021/12/9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2021/12/9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2021/12/9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2021/12/9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2021/12/9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2021/12/9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B7C8B-83FC-4AE1-AA0A-BF34EC579C24}" type="datetimeFigureOut">
              <a:rPr kumimoji="1" lang="ja-JP" altLang="en-US" smtClean="0"/>
              <a:pPr/>
              <a:t>2021/12/9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7200" dirty="0" smtClean="0"/>
              <a:t>PREPOSITIONS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7389" y="1412776"/>
            <a:ext cx="8299067" cy="4830316"/>
          </a:xfrm>
        </p:spPr>
      </p:pic>
      <p:sp>
        <p:nvSpPr>
          <p:cNvPr id="4" name="テキスト ボックス 3"/>
          <p:cNvSpPr txBox="1"/>
          <p:nvPr/>
        </p:nvSpPr>
        <p:spPr>
          <a:xfrm>
            <a:off x="6588224" y="3356992"/>
            <a:ext cx="180020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 smtClean="0">
                <a:latin typeface="Comic Sans MS" pitchFamily="66" charset="0"/>
              </a:rPr>
              <a:t>by</a:t>
            </a:r>
            <a:endParaRPr kumimoji="1" lang="ja-JP" altLang="en-US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7200" dirty="0" smtClean="0"/>
              <a:t>on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8619" y="1700808"/>
            <a:ext cx="3448913" cy="432048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6600" dirty="0" smtClean="0"/>
              <a:t>in</a:t>
            </a:r>
            <a:endParaRPr kumimoji="1" lang="ja-JP" altLang="en-US" sz="66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94300" y="1291999"/>
            <a:ext cx="4939376" cy="493937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7200" dirty="0" smtClean="0"/>
              <a:t>under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496" y="1484784"/>
            <a:ext cx="9075146" cy="489346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7200" dirty="0" smtClean="0"/>
              <a:t>by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19" y="1366196"/>
            <a:ext cx="5181593" cy="518159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7200" dirty="0" smtClean="0"/>
              <a:t>behind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4819" y="1414910"/>
            <a:ext cx="4658337" cy="468052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</TotalTime>
  <Words>7</Words>
  <Application>Microsoft Office PowerPoint</Application>
  <PresentationFormat>画面に合わせる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PREPOSITIONS</vt:lpstr>
      <vt:lpstr>on</vt:lpstr>
      <vt:lpstr>in</vt:lpstr>
      <vt:lpstr>under</vt:lpstr>
      <vt:lpstr>by</vt:lpstr>
      <vt:lpstr>behind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cheeseburger</dc:title>
  <dc:creator>草柳　翔</dc:creator>
  <cp:lastModifiedBy>　草柳　翔</cp:lastModifiedBy>
  <cp:revision>16</cp:revision>
  <dcterms:created xsi:type="dcterms:W3CDTF">2021-06-14T00:10:24Z</dcterms:created>
  <dcterms:modified xsi:type="dcterms:W3CDTF">2021-12-09T00:48:52Z</dcterms:modified>
</cp:coreProperties>
</file>