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FF00FF"/>
    <a:srgbClr val="6600CC"/>
    <a:srgbClr val="FF9933"/>
    <a:srgbClr val="1400A8"/>
    <a:srgbClr val="FF66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4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1F6-5258-4E9F-A8A4-55887533D26F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2040-BA96-4F80-A48B-D7F4FF349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867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1F6-5258-4E9F-A8A4-55887533D26F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2040-BA96-4F80-A48B-D7F4FF349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424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1F6-5258-4E9F-A8A4-55887533D26F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2040-BA96-4F80-A48B-D7F4FF34955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5882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1F6-5258-4E9F-A8A4-55887533D26F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2040-BA96-4F80-A48B-D7F4FF349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614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1F6-5258-4E9F-A8A4-55887533D26F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2040-BA96-4F80-A48B-D7F4FF34955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84035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1F6-5258-4E9F-A8A4-55887533D26F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2040-BA96-4F80-A48B-D7F4FF349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646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1F6-5258-4E9F-A8A4-55887533D26F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2040-BA96-4F80-A48B-D7F4FF349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24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1F6-5258-4E9F-A8A4-55887533D26F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2040-BA96-4F80-A48B-D7F4FF349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134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1F6-5258-4E9F-A8A4-55887533D26F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2040-BA96-4F80-A48B-D7F4FF349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24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1F6-5258-4E9F-A8A4-55887533D26F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2040-BA96-4F80-A48B-D7F4FF349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665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1F6-5258-4E9F-A8A4-55887533D26F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2040-BA96-4F80-A48B-D7F4FF349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678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1F6-5258-4E9F-A8A4-55887533D26F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2040-BA96-4F80-A48B-D7F4FF349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295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1F6-5258-4E9F-A8A4-55887533D26F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2040-BA96-4F80-A48B-D7F4FF349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37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1F6-5258-4E9F-A8A4-55887533D26F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2040-BA96-4F80-A48B-D7F4FF349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29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1F6-5258-4E9F-A8A4-55887533D26F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2040-BA96-4F80-A48B-D7F4FF349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18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1F6-5258-4E9F-A8A4-55887533D26F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2040-BA96-4F80-A48B-D7F4FF349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75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0F1F6-5258-4E9F-A8A4-55887533D26F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4EB2040-BA96-4F80-A48B-D7F4FF349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866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41F4B-DDF7-4401-8F86-B20F0F6305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6654" y="4109347"/>
            <a:ext cx="7766936" cy="1646302"/>
          </a:xfrm>
        </p:spPr>
        <p:txBody>
          <a:bodyPr>
            <a:noAutofit/>
          </a:bodyPr>
          <a:lstStyle/>
          <a:p>
            <a:r>
              <a:rPr lang="en-US" sz="9600" dirty="0">
                <a:solidFill>
                  <a:srgbClr val="FF0000"/>
                </a:solidFill>
                <a:latin typeface="Lucida Calligraphy" panose="03010101010101010101" pitchFamily="66" charset="0"/>
              </a:rPr>
              <a:t>Christmas Shapes Game</a:t>
            </a:r>
          </a:p>
        </p:txBody>
      </p:sp>
    </p:spTree>
    <p:extLst>
      <p:ext uri="{BB962C8B-B14F-4D97-AF65-F5344CB8AC3E}">
        <p14:creationId xmlns:p14="http://schemas.microsoft.com/office/powerpoint/2010/main" val="3742454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73260-1247-4F7F-A741-C6394EDCA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>
                <a:solidFill>
                  <a:srgbClr val="FF0000"/>
                </a:solidFill>
                <a:latin typeface="Lucida Calligraphy" panose="03010101010101010101" pitchFamily="66" charset="0"/>
              </a:rPr>
              <a:t>Shapes</a:t>
            </a:r>
          </a:p>
        </p:txBody>
      </p:sp>
      <p:sp>
        <p:nvSpPr>
          <p:cNvPr id="3" name="Cross 2">
            <a:extLst>
              <a:ext uri="{FF2B5EF4-FFF2-40B4-BE49-F238E27FC236}">
                <a16:creationId xmlns:a16="http://schemas.microsoft.com/office/drawing/2014/main" id="{BD94127E-78D2-465F-A1E6-56F29AF888BF}"/>
              </a:ext>
            </a:extLst>
          </p:cNvPr>
          <p:cNvSpPr/>
          <p:nvPr/>
        </p:nvSpPr>
        <p:spPr>
          <a:xfrm>
            <a:off x="677334" y="1930400"/>
            <a:ext cx="1796716" cy="1764632"/>
          </a:xfrm>
          <a:prstGeom prst="plus">
            <a:avLst>
              <a:gd name="adj" fmla="val 368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F48184E-1A13-4DA4-84CA-472FB0618D49}"/>
              </a:ext>
            </a:extLst>
          </p:cNvPr>
          <p:cNvSpPr/>
          <p:nvPr/>
        </p:nvSpPr>
        <p:spPr>
          <a:xfrm>
            <a:off x="3176337" y="1930400"/>
            <a:ext cx="2342147" cy="17646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EA9880-8FAB-4A2E-83A1-B3E5CE3599E6}"/>
              </a:ext>
            </a:extLst>
          </p:cNvPr>
          <p:cNvSpPr/>
          <p:nvPr/>
        </p:nvSpPr>
        <p:spPr>
          <a:xfrm>
            <a:off x="6338296" y="1930400"/>
            <a:ext cx="1716505" cy="17646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4B79BAD1-62F1-48DE-B533-0F9A84DA6666}"/>
              </a:ext>
            </a:extLst>
          </p:cNvPr>
          <p:cNvSpPr/>
          <p:nvPr/>
        </p:nvSpPr>
        <p:spPr>
          <a:xfrm>
            <a:off x="8839200" y="1930400"/>
            <a:ext cx="1251284" cy="176463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iamond 6">
            <a:extLst>
              <a:ext uri="{FF2B5EF4-FFF2-40B4-BE49-F238E27FC236}">
                <a16:creationId xmlns:a16="http://schemas.microsoft.com/office/drawing/2014/main" id="{6C7DECE5-46B8-4E2F-BA4F-A5750A7FD6C2}"/>
              </a:ext>
            </a:extLst>
          </p:cNvPr>
          <p:cNvSpPr/>
          <p:nvPr/>
        </p:nvSpPr>
        <p:spPr>
          <a:xfrm>
            <a:off x="631108" y="4283240"/>
            <a:ext cx="1524000" cy="224589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A19CCDB-7965-45D9-8E9C-4B91DE09C057}"/>
              </a:ext>
            </a:extLst>
          </p:cNvPr>
          <p:cNvSpPr/>
          <p:nvPr/>
        </p:nvSpPr>
        <p:spPr>
          <a:xfrm>
            <a:off x="2697806" y="4403555"/>
            <a:ext cx="1941095" cy="2005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2078576A-7BF9-4226-8CC6-836F490A6C71}"/>
              </a:ext>
            </a:extLst>
          </p:cNvPr>
          <p:cNvSpPr/>
          <p:nvPr/>
        </p:nvSpPr>
        <p:spPr>
          <a:xfrm>
            <a:off x="5181599" y="4283239"/>
            <a:ext cx="2342147" cy="224589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7B4749FF-50D3-47A7-B99A-A2FB59B18A67}"/>
              </a:ext>
            </a:extLst>
          </p:cNvPr>
          <p:cNvSpPr/>
          <p:nvPr/>
        </p:nvSpPr>
        <p:spPr>
          <a:xfrm>
            <a:off x="8066444" y="4523872"/>
            <a:ext cx="1876926" cy="2005262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524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4FB7E-0D83-48D9-A68B-9DC83D0B8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>
                <a:solidFill>
                  <a:srgbClr val="FF0000"/>
                </a:solidFill>
                <a:latin typeface="Lucida Calligraphy" panose="03010101010101010101" pitchFamily="66" charset="0"/>
              </a:rPr>
              <a:t>Colors</a:t>
            </a:r>
          </a:p>
        </p:txBody>
      </p:sp>
      <p:sp>
        <p:nvSpPr>
          <p:cNvPr id="3" name="Cloud 2">
            <a:extLst>
              <a:ext uri="{FF2B5EF4-FFF2-40B4-BE49-F238E27FC236}">
                <a16:creationId xmlns:a16="http://schemas.microsoft.com/office/drawing/2014/main" id="{64A2EDE5-2B57-4233-879B-78DA87A819A8}"/>
              </a:ext>
            </a:extLst>
          </p:cNvPr>
          <p:cNvSpPr/>
          <p:nvPr/>
        </p:nvSpPr>
        <p:spPr>
          <a:xfrm>
            <a:off x="327974" y="2069432"/>
            <a:ext cx="2001698" cy="1636294"/>
          </a:xfrm>
          <a:prstGeom prst="cloud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4FE770C1-8513-434B-B1D1-9A1C969BD5F7}"/>
              </a:ext>
            </a:extLst>
          </p:cNvPr>
          <p:cNvSpPr/>
          <p:nvPr/>
        </p:nvSpPr>
        <p:spPr>
          <a:xfrm>
            <a:off x="327974" y="4521200"/>
            <a:ext cx="2001698" cy="1636294"/>
          </a:xfrm>
          <a:prstGeom prst="clou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E5F9CBC5-B049-4B0E-8036-C2CCD4E541EA}"/>
              </a:ext>
            </a:extLst>
          </p:cNvPr>
          <p:cNvSpPr/>
          <p:nvPr/>
        </p:nvSpPr>
        <p:spPr>
          <a:xfrm>
            <a:off x="5095149" y="4521200"/>
            <a:ext cx="2001698" cy="1636294"/>
          </a:xfrm>
          <a:prstGeom prst="cloud">
            <a:avLst/>
          </a:prstGeom>
          <a:solidFill>
            <a:srgbClr val="6600CC"/>
          </a:solidFill>
          <a:ln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FDB5DD2F-F3E5-489D-A860-6F675DA756E5}"/>
              </a:ext>
            </a:extLst>
          </p:cNvPr>
          <p:cNvSpPr/>
          <p:nvPr/>
        </p:nvSpPr>
        <p:spPr>
          <a:xfrm>
            <a:off x="7481859" y="2069432"/>
            <a:ext cx="2001698" cy="1636294"/>
          </a:xfrm>
          <a:prstGeom prst="clou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47E2F284-4D20-4AAE-8134-68BE2FD8C3DE}"/>
              </a:ext>
            </a:extLst>
          </p:cNvPr>
          <p:cNvSpPr/>
          <p:nvPr/>
        </p:nvSpPr>
        <p:spPr>
          <a:xfrm>
            <a:off x="5095149" y="2069432"/>
            <a:ext cx="2001698" cy="1636294"/>
          </a:xfrm>
          <a:prstGeom prst="cloud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6F4B43E6-12FA-4B2E-9891-3DA885570959}"/>
              </a:ext>
            </a:extLst>
          </p:cNvPr>
          <p:cNvSpPr/>
          <p:nvPr/>
        </p:nvSpPr>
        <p:spPr>
          <a:xfrm>
            <a:off x="2708443" y="4521200"/>
            <a:ext cx="2001698" cy="1636294"/>
          </a:xfrm>
          <a:prstGeom prst="cloud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F0A60662-C8F2-4EEC-9BB8-EF3BCE5F7CB9}"/>
              </a:ext>
            </a:extLst>
          </p:cNvPr>
          <p:cNvSpPr/>
          <p:nvPr/>
        </p:nvSpPr>
        <p:spPr>
          <a:xfrm>
            <a:off x="9862328" y="2069432"/>
            <a:ext cx="2001698" cy="1636294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loud 9">
            <a:extLst>
              <a:ext uri="{FF2B5EF4-FFF2-40B4-BE49-F238E27FC236}">
                <a16:creationId xmlns:a16="http://schemas.microsoft.com/office/drawing/2014/main" id="{90FA484D-380D-43DB-AA17-62B2AC7BFE05}"/>
              </a:ext>
            </a:extLst>
          </p:cNvPr>
          <p:cNvSpPr/>
          <p:nvPr/>
        </p:nvSpPr>
        <p:spPr>
          <a:xfrm>
            <a:off x="2708443" y="2069432"/>
            <a:ext cx="2001698" cy="1636294"/>
          </a:xfrm>
          <a:prstGeom prst="cloud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loud 10">
            <a:extLst>
              <a:ext uri="{FF2B5EF4-FFF2-40B4-BE49-F238E27FC236}">
                <a16:creationId xmlns:a16="http://schemas.microsoft.com/office/drawing/2014/main" id="{56E75D92-5216-42D6-9061-39F48C12C705}"/>
              </a:ext>
            </a:extLst>
          </p:cNvPr>
          <p:cNvSpPr/>
          <p:nvPr/>
        </p:nvSpPr>
        <p:spPr>
          <a:xfrm>
            <a:off x="7475622" y="4521200"/>
            <a:ext cx="2001698" cy="1636294"/>
          </a:xfrm>
          <a:prstGeom prst="cloud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loud 11">
            <a:extLst>
              <a:ext uri="{FF2B5EF4-FFF2-40B4-BE49-F238E27FC236}">
                <a16:creationId xmlns:a16="http://schemas.microsoft.com/office/drawing/2014/main" id="{181CFCED-52F7-43BB-948A-FA3E3B3FCE7F}"/>
              </a:ext>
            </a:extLst>
          </p:cNvPr>
          <p:cNvSpPr/>
          <p:nvPr/>
        </p:nvSpPr>
        <p:spPr>
          <a:xfrm>
            <a:off x="9856095" y="4521200"/>
            <a:ext cx="2001698" cy="1636294"/>
          </a:xfrm>
          <a:prstGeom prst="cloud">
            <a:avLst/>
          </a:prstGeom>
          <a:solidFill>
            <a:srgbClr val="9933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303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159D052-D305-4063-8661-2EC33068E56B}"/>
              </a:ext>
            </a:extLst>
          </p:cNvPr>
          <p:cNvSpPr txBox="1"/>
          <p:nvPr/>
        </p:nvSpPr>
        <p:spPr>
          <a:xfrm>
            <a:off x="0" y="0"/>
            <a:ext cx="12192000" cy="104644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200" dirty="0">
                <a:solidFill>
                  <a:srgbClr val="FF0000"/>
                </a:solidFill>
                <a:latin typeface="Lucida Calligraphy" panose="03010101010101010101" pitchFamily="66" charset="0"/>
              </a:rPr>
              <a:t>Let’s make a Christmas Tree!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536E0A0-FC81-4937-9D07-56679649C7ED}"/>
              </a:ext>
            </a:extLst>
          </p:cNvPr>
          <p:cNvCxnSpPr/>
          <p:nvPr/>
        </p:nvCxnSpPr>
        <p:spPr>
          <a:xfrm>
            <a:off x="7888637" y="1046440"/>
            <a:ext cx="0" cy="592779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97327D66-9F6A-44AE-8FCF-4647346FB9C0}"/>
              </a:ext>
            </a:extLst>
          </p:cNvPr>
          <p:cNvSpPr/>
          <p:nvPr/>
        </p:nvSpPr>
        <p:spPr>
          <a:xfrm>
            <a:off x="6651358" y="1352836"/>
            <a:ext cx="883396" cy="1894668"/>
          </a:xfrm>
          <a:prstGeom prst="rect">
            <a:avLst/>
          </a:prstGeom>
          <a:solidFill>
            <a:srgbClr val="9933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2F2C968-C4A4-40CB-85C7-845F7F9E747D}"/>
              </a:ext>
            </a:extLst>
          </p:cNvPr>
          <p:cNvSpPr/>
          <p:nvPr/>
        </p:nvSpPr>
        <p:spPr>
          <a:xfrm>
            <a:off x="4265909" y="1484303"/>
            <a:ext cx="1436176" cy="148586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ross 11">
            <a:extLst>
              <a:ext uri="{FF2B5EF4-FFF2-40B4-BE49-F238E27FC236}">
                <a16:creationId xmlns:a16="http://schemas.microsoft.com/office/drawing/2014/main" id="{5003E506-5776-47C4-86E2-7DED6583D1FC}"/>
              </a:ext>
            </a:extLst>
          </p:cNvPr>
          <p:cNvSpPr/>
          <p:nvPr/>
        </p:nvSpPr>
        <p:spPr>
          <a:xfrm>
            <a:off x="5131235" y="3172044"/>
            <a:ext cx="1720307" cy="1676589"/>
          </a:xfrm>
          <a:prstGeom prst="plus">
            <a:avLst>
              <a:gd name="adj" fmla="val 40715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Heart 12">
            <a:extLst>
              <a:ext uri="{FF2B5EF4-FFF2-40B4-BE49-F238E27FC236}">
                <a16:creationId xmlns:a16="http://schemas.microsoft.com/office/drawing/2014/main" id="{F50525C5-A10F-4954-B935-A1F500852D2B}"/>
              </a:ext>
            </a:extLst>
          </p:cNvPr>
          <p:cNvSpPr/>
          <p:nvPr/>
        </p:nvSpPr>
        <p:spPr>
          <a:xfrm>
            <a:off x="2898183" y="5505164"/>
            <a:ext cx="1367726" cy="1248527"/>
          </a:xfrm>
          <a:prstGeom prst="hear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18880F1E-407A-41C3-978E-7A5A0C69FAB0}"/>
              </a:ext>
            </a:extLst>
          </p:cNvPr>
          <p:cNvSpPr/>
          <p:nvPr/>
        </p:nvSpPr>
        <p:spPr>
          <a:xfrm>
            <a:off x="5082151" y="5323668"/>
            <a:ext cx="2340244" cy="1472339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FA8CBE47-6B8A-4DF7-92E6-07873CB43941}"/>
              </a:ext>
            </a:extLst>
          </p:cNvPr>
          <p:cNvSpPr/>
          <p:nvPr/>
        </p:nvSpPr>
        <p:spPr>
          <a:xfrm>
            <a:off x="1995085" y="3458059"/>
            <a:ext cx="3151962" cy="1472339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DC30BBF3-716E-4F00-9D6A-468BE3839B1D}"/>
              </a:ext>
            </a:extLst>
          </p:cNvPr>
          <p:cNvSpPr/>
          <p:nvPr/>
        </p:nvSpPr>
        <p:spPr>
          <a:xfrm>
            <a:off x="65867" y="1352836"/>
            <a:ext cx="3888779" cy="166736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tar: 5 Points 2">
            <a:extLst>
              <a:ext uri="{FF2B5EF4-FFF2-40B4-BE49-F238E27FC236}">
                <a16:creationId xmlns:a16="http://schemas.microsoft.com/office/drawing/2014/main" id="{F0809DE8-D3DD-4AEF-B947-CE5657E8CBDA}"/>
              </a:ext>
            </a:extLst>
          </p:cNvPr>
          <p:cNvSpPr/>
          <p:nvPr/>
        </p:nvSpPr>
        <p:spPr>
          <a:xfrm>
            <a:off x="65868" y="4893894"/>
            <a:ext cx="1875294" cy="1859797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8D9B69-EB77-450E-BD6A-53E3D51A6C09}"/>
              </a:ext>
            </a:extLst>
          </p:cNvPr>
          <p:cNvSpPr/>
          <p:nvPr/>
        </p:nvSpPr>
        <p:spPr>
          <a:xfrm>
            <a:off x="444608" y="3375858"/>
            <a:ext cx="1317356" cy="1162373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bbon: Tilted Up 1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03FFE22-6E95-451D-B5A3-75CFEBE59DF5}"/>
              </a:ext>
            </a:extLst>
          </p:cNvPr>
          <p:cNvSpPr/>
          <p:nvPr/>
        </p:nvSpPr>
        <p:spPr>
          <a:xfrm>
            <a:off x="9693870" y="6040769"/>
            <a:ext cx="2430653" cy="755238"/>
          </a:xfrm>
          <a:prstGeom prst="ribbon2">
            <a:avLst/>
          </a:prstGeom>
          <a:solidFill>
            <a:srgbClr val="00B05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Lucida Calligraphy" panose="03010101010101010101" pitchFamily="66" charset="0"/>
              </a:rPr>
              <a:t>Next!</a:t>
            </a:r>
          </a:p>
        </p:txBody>
      </p:sp>
    </p:spTree>
    <p:extLst>
      <p:ext uri="{BB962C8B-B14F-4D97-AF65-F5344CB8AC3E}">
        <p14:creationId xmlns:p14="http://schemas.microsoft.com/office/powerpoint/2010/main" val="161767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4.07407E-6 L 0.54349 -0.0743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74" y="-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 L 0.67149 0.3726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68" y="18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33333E-6 L 0.12865 3.33333E-6 C 0.18633 3.33333E-6 0.25742 0.1412 0.25742 0.25602 L 0.25742 0.51203 " pathEditMode="relative" rAng="0" ptsTypes="AAAA">
                                      <p:cBhvr>
                                        <p:cTn id="5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65" y="25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4.81481E-6 L 0.31901 -0.51296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51" y="-25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99 -0.03773 L -0.00599 -0.03773 C 0.02487 -0.03402 0.05625 -0.03703 0.08672 -0.02662 C 0.11784 -0.01574 0.1474 0.00556 0.17695 0.02547 C 0.21485 0.05093 0.2306 0.06783 0.26094 0.09792 C 0.27018 0.07454 0.29154 0.05602 0.28893 0.02778 C 0.28503 -0.01226 0.28438 -0.05347 0.27748 -0.09213 C 0.26966 -0.13541 0.24727 -0.18101 0.23164 -0.21643 C 0.23789 -0.22615 0.2444 -0.24328 0.25456 -0.2412 C 0.25586 -0.24097 0.25534 -0.2368 0.25586 -0.23449 C 0.24167 -0.22939 0.23203 -0.22222 0.24063 -0.29097 C 0.24492 -0.32592 0.25847 -0.35509 0.26849 -0.38588 C 0.26953 -0.38912 0.27175 -0.3912 0.27357 -0.39282 C 0.29935 -0.41458 0.32526 -0.43495 0.35117 -0.45601 C 0.38164 -0.44699 0.4194 -0.46504 0.44271 -0.42893 C 0.51354 -0.31944 0.46888 -0.27638 0.43503 -0.21875 C 0.42188 -0.23078 0.403 -0.23194 0.3957 -0.25486 C 0.36341 -0.35532 0.38412 -0.42916 0.43386 -0.49213 C 0.45065 -0.51342 0.47357 -0.5118 0.49349 -0.52152 L 0.56979 -0.49884 C 0.57201 -0.49814 0.57435 -0.49676 0.57617 -0.49444 C 0.60274 -0.45972 0.62904 -0.4243 0.65495 -0.38819 C 0.65664 -0.38588 0.65755 -0.38217 0.65886 -0.37916 C 0.67656 -0.29444 0.71498 -0.18055 0.69063 -0.08078 C 0.68229 -0.04699 0.66276 -0.0243 0.64479 -0.00625 C 0.63399 0.00463 0.62018 -0.00023 0.60794 0.00278 C 0.60417 -0.00509 0.54167 -0.11504 0.55456 -0.15995 C 0.56159 -0.18426 0.58255 -0.1824 0.59649 -0.19375 C 0.62891 -0.18564 0.6694 -0.16898 0.70326 -0.18032 C 0.71836 -0.18518 0.73268 -0.19583 0.74649 -0.2074 C 0.75703 -0.2162 0.76602 -0.22986 0.77578 -0.2412 C 0.80378 -0.3368 0.79076 -0.26921 0.78334 -0.43333 C 0.78203 -0.46273 0.78255 -0.49236 0.78086 -0.52152 C 0.78034 -0.52939 0.7793 -0.5375 0.77709 -0.54421 C 0.77448 -0.55138 0.77005 -0.55578 0.7668 -0.56226 C 0.76445 -0.56713 0.76263 -0.57268 0.76055 -0.57801 C 0.75964 -0.58263 0.75899 -0.58726 0.75794 -0.59166 C 0.75612 -0.5993 0.75156 -0.61412 0.75156 -0.61412 C 0.74115 -0.59583 0.74779 -0.61064 0.74779 -0.55763 " pathEditMode="relative" ptsTypes="AAAAAAAAAAAAAAAAAAAAAAAAAAAAAAAAAAAAAAA">
                                      <p:cBhvr>
                                        <p:cTn id="6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3" grpId="0" animBg="1"/>
      <p:bldP spid="8" grpId="0" animBg="1"/>
      <p:bldP spid="7" grpId="0" animBg="1"/>
      <p:bldP spid="4" grpId="0" animBg="1"/>
      <p:bldP spid="3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159D052-D305-4063-8661-2EC33068E56B}"/>
              </a:ext>
            </a:extLst>
          </p:cNvPr>
          <p:cNvSpPr txBox="1"/>
          <p:nvPr/>
        </p:nvSpPr>
        <p:spPr>
          <a:xfrm>
            <a:off x="0" y="0"/>
            <a:ext cx="12192000" cy="104644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200" dirty="0">
                <a:solidFill>
                  <a:srgbClr val="FF0000"/>
                </a:solidFill>
                <a:latin typeface="Lucida Calligraphy" panose="03010101010101010101" pitchFamily="66" charset="0"/>
              </a:rPr>
              <a:t>Let’s make a snowman!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536E0A0-FC81-4937-9D07-56679649C7ED}"/>
              </a:ext>
            </a:extLst>
          </p:cNvPr>
          <p:cNvCxnSpPr/>
          <p:nvPr/>
        </p:nvCxnSpPr>
        <p:spPr>
          <a:xfrm>
            <a:off x="7888637" y="1046440"/>
            <a:ext cx="0" cy="592779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ross 11">
            <a:extLst>
              <a:ext uri="{FF2B5EF4-FFF2-40B4-BE49-F238E27FC236}">
                <a16:creationId xmlns:a16="http://schemas.microsoft.com/office/drawing/2014/main" id="{5003E506-5776-47C4-86E2-7DED6583D1FC}"/>
              </a:ext>
            </a:extLst>
          </p:cNvPr>
          <p:cNvSpPr/>
          <p:nvPr/>
        </p:nvSpPr>
        <p:spPr>
          <a:xfrm>
            <a:off x="448165" y="1487837"/>
            <a:ext cx="1720307" cy="1676589"/>
          </a:xfrm>
          <a:prstGeom prst="plus">
            <a:avLst>
              <a:gd name="adj" fmla="val 40715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Heart 12">
            <a:extLst>
              <a:ext uri="{FF2B5EF4-FFF2-40B4-BE49-F238E27FC236}">
                <a16:creationId xmlns:a16="http://schemas.microsoft.com/office/drawing/2014/main" id="{F50525C5-A10F-4954-B935-A1F500852D2B}"/>
              </a:ext>
            </a:extLst>
          </p:cNvPr>
          <p:cNvSpPr/>
          <p:nvPr/>
        </p:nvSpPr>
        <p:spPr>
          <a:xfrm>
            <a:off x="1987297" y="3718258"/>
            <a:ext cx="1367726" cy="1248527"/>
          </a:xfrm>
          <a:prstGeom prst="hear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19D30D4-06FB-42B6-A328-B2E4586F1512}"/>
              </a:ext>
            </a:extLst>
          </p:cNvPr>
          <p:cNvSpPr/>
          <p:nvPr/>
        </p:nvSpPr>
        <p:spPr>
          <a:xfrm>
            <a:off x="46615" y="4966785"/>
            <a:ext cx="1797804" cy="1852047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842F488-3D18-4307-B240-95BB0E76478F}"/>
              </a:ext>
            </a:extLst>
          </p:cNvPr>
          <p:cNvSpPr/>
          <p:nvPr/>
        </p:nvSpPr>
        <p:spPr>
          <a:xfrm>
            <a:off x="5846334" y="2628806"/>
            <a:ext cx="1607463" cy="160038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116DBB2-2A38-4633-99E8-9C0E43FA8C6C}"/>
              </a:ext>
            </a:extLst>
          </p:cNvPr>
          <p:cNvSpPr/>
          <p:nvPr/>
        </p:nvSpPr>
        <p:spPr>
          <a:xfrm>
            <a:off x="2698237" y="1307516"/>
            <a:ext cx="1246081" cy="128377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Heart 13">
            <a:extLst>
              <a:ext uri="{FF2B5EF4-FFF2-40B4-BE49-F238E27FC236}">
                <a16:creationId xmlns:a16="http://schemas.microsoft.com/office/drawing/2014/main" id="{F1C6A10A-E4EF-4A93-836C-9A1C094BE71D}"/>
              </a:ext>
            </a:extLst>
          </p:cNvPr>
          <p:cNvSpPr/>
          <p:nvPr/>
        </p:nvSpPr>
        <p:spPr>
          <a:xfrm>
            <a:off x="7150694" y="6289729"/>
            <a:ext cx="438792" cy="340963"/>
          </a:xfrm>
          <a:prstGeom prst="heart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0170DBE3-FF0D-40D2-9945-9632BDC239CE}"/>
              </a:ext>
            </a:extLst>
          </p:cNvPr>
          <p:cNvSpPr/>
          <p:nvPr/>
        </p:nvSpPr>
        <p:spPr>
          <a:xfrm rot="5400000">
            <a:off x="830698" y="3927282"/>
            <a:ext cx="306239" cy="293822"/>
          </a:xfrm>
          <a:prstGeom prst="triangl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Decision 18">
            <a:extLst>
              <a:ext uri="{FF2B5EF4-FFF2-40B4-BE49-F238E27FC236}">
                <a16:creationId xmlns:a16="http://schemas.microsoft.com/office/drawing/2014/main" id="{DB6FCF60-CB13-4615-AC48-BCB78FA8C5C3}"/>
              </a:ext>
            </a:extLst>
          </p:cNvPr>
          <p:cNvSpPr/>
          <p:nvPr/>
        </p:nvSpPr>
        <p:spPr>
          <a:xfrm>
            <a:off x="4713306" y="1828799"/>
            <a:ext cx="433952" cy="759417"/>
          </a:xfrm>
          <a:prstGeom prst="flowChartDecision">
            <a:avLst/>
          </a:prstGeom>
          <a:solidFill>
            <a:srgbClr val="6600CC"/>
          </a:solidFill>
          <a:ln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Decision 19">
            <a:extLst>
              <a:ext uri="{FF2B5EF4-FFF2-40B4-BE49-F238E27FC236}">
                <a16:creationId xmlns:a16="http://schemas.microsoft.com/office/drawing/2014/main" id="{B69904CC-7D4F-4D41-845E-1786A648026B}"/>
              </a:ext>
            </a:extLst>
          </p:cNvPr>
          <p:cNvSpPr/>
          <p:nvPr/>
        </p:nvSpPr>
        <p:spPr>
          <a:xfrm>
            <a:off x="2709860" y="5719208"/>
            <a:ext cx="433952" cy="759417"/>
          </a:xfrm>
          <a:prstGeom prst="flowChartDecision">
            <a:avLst/>
          </a:prstGeom>
          <a:solidFill>
            <a:srgbClr val="6600CC"/>
          </a:solidFill>
          <a:ln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tar: 5 Points 20">
            <a:extLst>
              <a:ext uri="{FF2B5EF4-FFF2-40B4-BE49-F238E27FC236}">
                <a16:creationId xmlns:a16="http://schemas.microsoft.com/office/drawing/2014/main" id="{97797E0C-B044-4E68-91F9-46208FCD45E0}"/>
              </a:ext>
            </a:extLst>
          </p:cNvPr>
          <p:cNvSpPr/>
          <p:nvPr/>
        </p:nvSpPr>
        <p:spPr>
          <a:xfrm>
            <a:off x="3973214" y="2961406"/>
            <a:ext cx="1704284" cy="1663907"/>
          </a:xfrm>
          <a:prstGeom prst="star5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Decision 21">
            <a:extLst>
              <a:ext uri="{FF2B5EF4-FFF2-40B4-BE49-F238E27FC236}">
                <a16:creationId xmlns:a16="http://schemas.microsoft.com/office/drawing/2014/main" id="{47CA833F-51FA-4AAF-B5E9-D575D53628F7}"/>
              </a:ext>
            </a:extLst>
          </p:cNvPr>
          <p:cNvSpPr/>
          <p:nvPr/>
        </p:nvSpPr>
        <p:spPr>
          <a:xfrm>
            <a:off x="3973214" y="5719208"/>
            <a:ext cx="1911975" cy="1099624"/>
          </a:xfrm>
          <a:prstGeom prst="flowChartDecision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4A95A46-6E63-4794-BDB3-BE0E1427DB5F}"/>
              </a:ext>
            </a:extLst>
          </p:cNvPr>
          <p:cNvSpPr/>
          <p:nvPr/>
        </p:nvSpPr>
        <p:spPr>
          <a:xfrm>
            <a:off x="6323308" y="4625313"/>
            <a:ext cx="976034" cy="124852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8D9B69-EB77-450E-BD6A-53E3D51A6C09}"/>
              </a:ext>
            </a:extLst>
          </p:cNvPr>
          <p:cNvSpPr/>
          <p:nvPr/>
        </p:nvSpPr>
        <p:spPr>
          <a:xfrm>
            <a:off x="5991388" y="1247613"/>
            <a:ext cx="1317356" cy="1162373"/>
          </a:xfrm>
          <a:prstGeom prst="rect">
            <a:avLst/>
          </a:prstGeom>
          <a:solidFill>
            <a:srgbClr val="9933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Heart 23">
            <a:extLst>
              <a:ext uri="{FF2B5EF4-FFF2-40B4-BE49-F238E27FC236}">
                <a16:creationId xmlns:a16="http://schemas.microsoft.com/office/drawing/2014/main" id="{DFA7ABF4-E4B0-4A8C-A63E-C00062FE1FCF}"/>
              </a:ext>
            </a:extLst>
          </p:cNvPr>
          <p:cNvSpPr/>
          <p:nvPr/>
        </p:nvSpPr>
        <p:spPr>
          <a:xfrm>
            <a:off x="3101881" y="2969260"/>
            <a:ext cx="438792" cy="340963"/>
          </a:xfrm>
          <a:prstGeom prst="heart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bbon: Tilted Up 2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8A9DEB5-1B87-453F-B9CB-0E729E7C0FC7}"/>
              </a:ext>
            </a:extLst>
          </p:cNvPr>
          <p:cNvSpPr/>
          <p:nvPr/>
        </p:nvSpPr>
        <p:spPr>
          <a:xfrm>
            <a:off x="9733056" y="6038186"/>
            <a:ext cx="2430653" cy="755238"/>
          </a:xfrm>
          <a:prstGeom prst="ribbon2">
            <a:avLst/>
          </a:prstGeom>
          <a:solidFill>
            <a:srgbClr val="00B05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Lucida Calligraphy" panose="03010101010101010101" pitchFamily="66" charset="0"/>
              </a:rPr>
              <a:t>Next!</a:t>
            </a:r>
          </a:p>
        </p:txBody>
      </p:sp>
    </p:spTree>
    <p:extLst>
      <p:ext uri="{BB962C8B-B14F-4D97-AF65-F5344CB8AC3E}">
        <p14:creationId xmlns:p14="http://schemas.microsoft.com/office/powerpoint/2010/main" val="1938852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0 C -0.00885 -0.09005 0.09792 -0.16829 0.24128 -0.17384 C 0.37774 -0.18056 0.50599 -0.11968 0.51459 -0.03241 C 0.52526 0.04884 0.43555 0.12384 0.30742 0.12963 C 0.18998 0.13356 0.07878 0.08356 0.07005 0.0081 C 0.06185 -0.06042 0.13672 -0.12546 0.24545 -0.13056 C 0.34571 -0.13472 0.43985 -0.09306 0.44623 -0.02963 C 0.45261 0.02685 0.39271 0.08241 0.30326 0.08495 C 0.22201 0.08889 0.14492 0.05648 0.13854 0.00532 C 0.13451 -0.04051 0.17917 -0.08495 0.24987 -0.0875 C 0.31159 -0.09005 0.37357 -0.06597 0.37774 -0.02685 C 0.38216 0.00671 0.35026 0.03889 0.29883 0.0419 C 0.25625 0.04468 0.2112 0.02963 0.20925 0.00278 C 0.20482 -0.01875 0.22201 -0.0419 0.25404 -0.04468 C 0.27969 -0.04468 0.30521 -0.03889 0.30964 -0.02431 C 0.31159 -0.01481 0.30742 -0.00532 0.29466 -0.00116 C 0.28828 0 0.28516 0.05185 0.27878 0.05069 " pathEditMode="relative" rAng="0" ptsTypes="AAAAAAAAAAAAAAAAA">
                                      <p:cBhvr>
                                        <p:cTn id="55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55" y="-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7.40741E-7 L 0.3737 7.40741E-7 C 0.54115 7.40741E-7 0.74753 -0.03426 0.74753 -0.06204 L 0.74753 -0.12407 " pathEditMode="relative" rAng="0" ptsTypes="AAAA">
                                      <p:cBhvr>
                                        <p:cTn id="6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370" y="-6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7.40741E-7 L 0.27304 7.40741E-7 C 0.39531 7.40741E-7 0.54622 0.02639 0.54622 0.04815 L 0.54622 0.09653 " pathEditMode="relative" rAng="0" ptsTypes="AAAA">
                                      <p:cBhvr>
                                        <p:cTn id="6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05" y="4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1.48148E-6 L 0.75273 -0.16921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630" y="-8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7.40741E-7 L 0.42409 0.22014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98" y="10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1.85185E-6 L 0.58842 -0.23217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414" y="-11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1.85185E-6 L 0.2457 -0.59051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79" y="-29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11111E-6 L 0.52591 -0.10625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89" y="-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  <p:bldP spid="17" grpId="0" animBg="1"/>
      <p:bldP spid="16" grpId="0" animBg="1"/>
      <p:bldP spid="14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11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159D052-D305-4063-8661-2EC33068E56B}"/>
              </a:ext>
            </a:extLst>
          </p:cNvPr>
          <p:cNvSpPr txBox="1"/>
          <p:nvPr/>
        </p:nvSpPr>
        <p:spPr>
          <a:xfrm>
            <a:off x="0" y="0"/>
            <a:ext cx="12192000" cy="104644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200" dirty="0">
                <a:solidFill>
                  <a:srgbClr val="FF0000"/>
                </a:solidFill>
                <a:latin typeface="Lucida Calligraphy" panose="03010101010101010101" pitchFamily="66" charset="0"/>
              </a:rPr>
              <a:t>Let’s make Santa!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536E0A0-FC81-4937-9D07-56679649C7ED}"/>
              </a:ext>
            </a:extLst>
          </p:cNvPr>
          <p:cNvCxnSpPr/>
          <p:nvPr/>
        </p:nvCxnSpPr>
        <p:spPr>
          <a:xfrm>
            <a:off x="7888637" y="1046440"/>
            <a:ext cx="0" cy="592779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B2F2C968-C4A4-40CB-85C7-845F7F9E747D}"/>
              </a:ext>
            </a:extLst>
          </p:cNvPr>
          <p:cNvSpPr/>
          <p:nvPr/>
        </p:nvSpPr>
        <p:spPr>
          <a:xfrm>
            <a:off x="3724619" y="1164700"/>
            <a:ext cx="1436176" cy="148586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ross 11">
            <a:extLst>
              <a:ext uri="{FF2B5EF4-FFF2-40B4-BE49-F238E27FC236}">
                <a16:creationId xmlns:a16="http://schemas.microsoft.com/office/drawing/2014/main" id="{5003E506-5776-47C4-86E2-7DED6583D1FC}"/>
              </a:ext>
            </a:extLst>
          </p:cNvPr>
          <p:cNvSpPr/>
          <p:nvPr/>
        </p:nvSpPr>
        <p:spPr>
          <a:xfrm>
            <a:off x="2078234" y="2167574"/>
            <a:ext cx="1720307" cy="1676589"/>
          </a:xfrm>
          <a:prstGeom prst="plus">
            <a:avLst>
              <a:gd name="adj" fmla="val 40715"/>
            </a:avLst>
          </a:prstGeom>
          <a:solidFill>
            <a:srgbClr val="FF33CC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Heart 12">
            <a:extLst>
              <a:ext uri="{FF2B5EF4-FFF2-40B4-BE49-F238E27FC236}">
                <a16:creationId xmlns:a16="http://schemas.microsoft.com/office/drawing/2014/main" id="{F50525C5-A10F-4954-B935-A1F500852D2B}"/>
              </a:ext>
            </a:extLst>
          </p:cNvPr>
          <p:cNvSpPr/>
          <p:nvPr/>
        </p:nvSpPr>
        <p:spPr>
          <a:xfrm>
            <a:off x="222142" y="3847244"/>
            <a:ext cx="1367726" cy="1248527"/>
          </a:xfrm>
          <a:prstGeom prst="hear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8D9B69-EB77-450E-BD6A-53E3D51A6C09}"/>
              </a:ext>
            </a:extLst>
          </p:cNvPr>
          <p:cNvSpPr/>
          <p:nvPr/>
        </p:nvSpPr>
        <p:spPr>
          <a:xfrm>
            <a:off x="6239687" y="3515874"/>
            <a:ext cx="1317356" cy="1162373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bbon: Tilted Up 7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77F849A-FFFE-479C-A7F3-DA5DC393BB3C}"/>
              </a:ext>
            </a:extLst>
          </p:cNvPr>
          <p:cNvSpPr/>
          <p:nvPr/>
        </p:nvSpPr>
        <p:spPr>
          <a:xfrm>
            <a:off x="9693870" y="6040769"/>
            <a:ext cx="2430653" cy="755238"/>
          </a:xfrm>
          <a:prstGeom prst="ribbon2">
            <a:avLst/>
          </a:prstGeom>
          <a:solidFill>
            <a:srgbClr val="00B05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Lucida Calligraphy" panose="03010101010101010101" pitchFamily="66" charset="0"/>
              </a:rPr>
              <a:t>Next!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4CD9A3D-20F4-4F50-974F-3130EA2C151F}"/>
              </a:ext>
            </a:extLst>
          </p:cNvPr>
          <p:cNvSpPr/>
          <p:nvPr/>
        </p:nvSpPr>
        <p:spPr>
          <a:xfrm>
            <a:off x="519196" y="5452184"/>
            <a:ext cx="2022857" cy="117716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419E4C29-39DC-4CD5-B230-DCCD7C6A7E77}"/>
              </a:ext>
            </a:extLst>
          </p:cNvPr>
          <p:cNvSpPr/>
          <p:nvPr/>
        </p:nvSpPr>
        <p:spPr>
          <a:xfrm>
            <a:off x="5534186" y="1344798"/>
            <a:ext cx="2022857" cy="1517895"/>
          </a:xfrm>
          <a:prstGeom prst="triangle">
            <a:avLst>
              <a:gd name="adj" fmla="val 7451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514376B-0121-4F08-9819-F2CF3B661C63}"/>
              </a:ext>
            </a:extLst>
          </p:cNvPr>
          <p:cNvSpPr/>
          <p:nvPr/>
        </p:nvSpPr>
        <p:spPr>
          <a:xfrm>
            <a:off x="383251" y="2839694"/>
            <a:ext cx="332729" cy="33235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Decision 15">
            <a:extLst>
              <a:ext uri="{FF2B5EF4-FFF2-40B4-BE49-F238E27FC236}">
                <a16:creationId xmlns:a16="http://schemas.microsoft.com/office/drawing/2014/main" id="{E03EF094-E8A1-4AA2-BFAF-D5B51C972DC2}"/>
              </a:ext>
            </a:extLst>
          </p:cNvPr>
          <p:cNvSpPr/>
          <p:nvPr/>
        </p:nvSpPr>
        <p:spPr>
          <a:xfrm>
            <a:off x="3239148" y="5391806"/>
            <a:ext cx="2371239" cy="1297924"/>
          </a:xfrm>
          <a:prstGeom prst="flowChartDecisi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tar: 5 Points 16">
            <a:extLst>
              <a:ext uri="{FF2B5EF4-FFF2-40B4-BE49-F238E27FC236}">
                <a16:creationId xmlns:a16="http://schemas.microsoft.com/office/drawing/2014/main" id="{A6945D0F-1120-4A94-AE17-0C3C0B5E0C3D}"/>
              </a:ext>
            </a:extLst>
          </p:cNvPr>
          <p:cNvSpPr/>
          <p:nvPr/>
        </p:nvSpPr>
        <p:spPr>
          <a:xfrm>
            <a:off x="5612805" y="4959459"/>
            <a:ext cx="2022857" cy="179065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CBB63FC7-D8CC-44D6-BC57-9E38D098B42D}"/>
              </a:ext>
            </a:extLst>
          </p:cNvPr>
          <p:cNvSpPr/>
          <p:nvPr/>
        </p:nvSpPr>
        <p:spPr>
          <a:xfrm rot="10800000">
            <a:off x="383252" y="1266986"/>
            <a:ext cx="2077425" cy="1905058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36116CE-8D54-4E09-BDC8-1852B60BE68B}"/>
              </a:ext>
            </a:extLst>
          </p:cNvPr>
          <p:cNvSpPr/>
          <p:nvPr/>
        </p:nvSpPr>
        <p:spPr>
          <a:xfrm>
            <a:off x="4442707" y="3429000"/>
            <a:ext cx="669011" cy="62346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64FAB73-6C7B-4561-925D-E203F1C77212}"/>
              </a:ext>
            </a:extLst>
          </p:cNvPr>
          <p:cNvSpPr/>
          <p:nvPr/>
        </p:nvSpPr>
        <p:spPr>
          <a:xfrm>
            <a:off x="5036057" y="4602680"/>
            <a:ext cx="402799" cy="32669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F6F346-3420-404E-996F-584883C797EA}"/>
              </a:ext>
            </a:extLst>
          </p:cNvPr>
          <p:cNvSpPr/>
          <p:nvPr/>
        </p:nvSpPr>
        <p:spPr>
          <a:xfrm>
            <a:off x="1869807" y="4421291"/>
            <a:ext cx="2371241" cy="2569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6AE28D5-B255-4A75-85DD-CCDC603E9A80}"/>
              </a:ext>
            </a:extLst>
          </p:cNvPr>
          <p:cNvSpPr/>
          <p:nvPr/>
        </p:nvSpPr>
        <p:spPr>
          <a:xfrm>
            <a:off x="2965864" y="5205709"/>
            <a:ext cx="402799" cy="32669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075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0.00093 C 0.01302 -0.0169 0.05885 -0.03426 0.07565 -0.03426 C 0.17773 -0.03426 0.28333 0.24468 0.28333 0.52384 C 0.28333 0.38287 0.3358 0.24468 0.38528 0.24468 C 0.43802 0.24468 0.48737 0.38495 0.48737 0.52384 C 0.48737 0.45417 0.51354 0.38287 0.5401 0.38287 C 0.56627 0.38287 0.59297 0.45208 0.59297 0.52384 C 0.59297 0.48773 0.60625 0.45417 0.61901 0.45417 C 0.63242 0.45417 0.64518 0.48958 0.64518 0.52384 C 0.64518 0.50509 0.65169 0.48773 0.65859 0.48773 C 0.66185 0.48773 0.67174 0.50556 0.67174 0.52384 C 0.67174 0.51435 0.67526 0.50509 0.67825 0.50509 C 0.67825 0.50718 0.68476 0.51389 0.68476 0.52384 C 0.68476 0.51875 0.68476 0.51435 0.68802 0.51435 C 0.68802 0.51667 0.69153 0.51921 0.69153 0.52384 C 0.69153 0.52107 0.69153 0.51875 0.69153 0.51667 C 0.69492 0.51667 0.69492 0.51875 0.69492 0.52107 C 0.69843 0.52107 0.69843 0.51921 0.69843 0.51667 C 0.70208 0.51667 0.70208 0.51875 0.70208 0.52107 " pathEditMode="relative" rAng="0" ptsTypes="AAAAAAAAAAAAAAAAAAA">
                                      <p:cBhvr>
                                        <p:cTn id="4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104" y="24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0.25486 L 0.04453 0.09907 L 0.08633 -0.25486 L 0.13086 0.09907 L 0.17552 -0.25486 L 0.21732 0.09907 L 0.26185 -0.25486 L 0.30365 0.09907 L 0.34844 -0.25486 L 0.39297 0.09907 L 0.43477 -0.25486 L 0.4793 0.09907 L 0.52109 -0.25486 L 0.56576 0.09907 L 0.61029 -0.25486 L 0.65208 0.09907 L 0.69688 -0.25486 " pathEditMode="relative" rAng="0" ptsTypes="AAAAAAAAAAAAAAAAA">
                                      <p:cBhvr>
                                        <p:cTn id="7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844" y="17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0.00092 C -0.0013 0.02223 0.07461 0.04352 0.17044 0.04491 C 0.24635 0.04676 0.30846 0.03473 0.30976 0.02037 C 0.30976 0.00625 0.24883 -0.00625 0.17174 -0.00694 C 0.13307 -0.00694 0.09831 -0.00625 0.07331 -0.00092 C 0.03724 0.00602 0.01614 0.01667 0.01614 0.02894 C 0.01614 0.03473 0.02226 0.04167 0.03346 0.04699 C 0.05976 0.05949 0.11081 0.06829 0.16914 0.06968 C 0.23763 0.0713 0.29349 0.06111 0.29349 0.04885 C 0.29479 0.03473 0.2388 0.02408 0.17044 0.02223 C 0.13555 0.02223 0.10443 0.02408 0.08086 0.02755 C 0.04974 0.03449 0.02982 0.04491 0.02982 0.05533 C 0.02982 0.06111 0.03607 0.06667 0.04596 0.07199 C 0.06966 0.08264 0.11445 0.09121 0.16797 0.09144 C 0.23021 0.09329 0.27995 0.08357 0.27995 0.07199 C 0.28125 0.06111 0.23112 0.05047 0.16914 0.04885 C 0.13802 0.04885 0.1095 0.05047 0.08828 0.05417 C 0.05976 0.05949 0.04349 0.06829 0.04349 0.07894 C 0.04349 0.08357 0.04857 0.08935 0.05716 0.09422 C 0.07838 0.10348 0.1194 0.11088 0.16667 0.11204 C 0.22266 0.11204 0.26719 0.10394 0.26719 0.09422 C 0.26719 0.08357 0.22383 0.07361 0.16797 0.07338 C 0.14062 0.07338 0.11445 0.07523 0.0957 0.07824 C 0.06966 0.08264 0.05469 0.09121 0.05338 0.09977 C 0.05338 0.10394 0.05976 0.10926 0.06719 0.11273 C 0.08581 0.12269 0.12305 0.12871 0.16536 0.12871 C 0.21523 0.1301 0.25625 0.12338 0.25625 0.11412 C 0.25755 0.10394 0.21628 0.09607 0.16667 0.09491 C 0.14193 0.09491 0.11823 0.09607 0.10208 0.09977 C 0.07838 0.10348 0.06458 0.11088 0.06458 0.11806 C 0.06458 0.12338 0.06836 0.12685 0.07578 0.13056 C 0.09323 0.13935 0.12565 0.14468 0.16419 0.1463 C 0.21029 0.1463 0.24635 0.14051 0.24635 0.13218 C 0.24753 0.12338 0.21159 0.11574 0.16536 0.11459 C 0.14297 0.11459 0.12305 0.11574 0.1082 0.11806 C 0.08711 0.12269 0.07461 0.12871 0.07461 0.13588 C 0.07461 0.14051 0.07838 0.14283 0.0845 0.14653 C 0.09948 0.15463 0.12943 0.1588 0.16419 0.16042 C 0.20521 0.16065 0.23763 0.15533 0.23763 0.14653 C 0.23763 0.14051 0.20651 0.13218 0.16536 0.13218 C 0.14427 0.13218 0.12565 0.1338 0.11185 0.13588 C 0.09323 0.13935 0.08216 0.14468 0.08216 0.15185 C 0.08216 0.15533 0.08581 0.15857 0.09193 0.16065 C 0.10573 0.16783 0.13307 0.17292 0.16289 0.17315 C 0.20013 0.17454 0.23021 0.16898 0.23021 0.16227 C 0.23021 0.15463 0.20013 0.14815 0.16419 0.14815 C 0.14674 0.14815 0.12943 0.14815 0.11693 0.15185 C 0.09948 0.15463 0.08958 0.1588 0.08958 0.16598 C 0.08958 0.16898 0.09323 0.1713 0.09831 0.17454 C 0.11081 0.1801 0.13424 0.18519 0.16289 0.18519 C 0.19531 0.18542 0.22266 0.18125 0.22266 0.17454 C 0.22266 0.16898 0.19648 0.1625 0.16289 0.1625 C 0.14805 0.16227 0.13177 0.1625 0.1207 0.16412 C 0.10573 0.16898 0.097 0.17315 0.097 0.17824 C 0.097 0.18125 0.09948 0.1838 0.10443 0.18542 C 0.11562 0.19074 0.13685 0.19537 0.16289 0.19607 C 0.19271 0.19607 0.21628 0.19074 0.21628 0.18681 C 0.21628 0.18125 0.19271 0.17477 0.16289 0.17477 C 0.14805 0.17477 0.13424 0.17662 0.12565 0.17824 C 0.11081 0.1801 0.10312 0.18519 0.10312 0.18912 C 0.10312 0.19074 0.10573 0.19445 0.1095 0.19607 C 0.1194 0.20139 0.13932 0.20486 0.16159 0.20602 C 0.18906 0.20602 0.21029 0.20139 0.21029 0.19746 C 0.21029 0.19074 0.18906 0.18727 0.16289 0.18681 C 0.14935 0.18681 0.13685 0.18727 0.12812 0.18912 C 0.11562 0.19074 0.1082 0.19537 0.1082 0.19977 C 0.1082 0.20139 0.27851 0.09954 0.28203 0.10162 " pathEditMode="relative" rAng="0" ptsTypes="AAAAAAAAAAAAAAAAAAAAAAAAAAAAAAAAAAAAAAAAAAAAAAAAAAAAAAAAAAAAAAAAAAA">
                                      <p:cBhvr>
                                        <p:cTn id="76" dur="6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82" y="10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7.40741E-7 L 3.54167E-6 0.00023 C 0.00377 -0.00509 0.00781 -0.00949 0.01132 -0.01481 C 0.0125 -0.01643 0.01289 -0.01898 0.01393 -0.02106 C 0.01601 -0.025 0.02018 -0.03102 0.02278 -0.03356 C 0.02395 -0.03472 0.02539 -0.03472 0.02656 -0.03565 C 0.02747 -0.0375 0.02812 -0.04005 0.02916 -0.0419 C 0.03164 -0.04583 0.03372 -0.0463 0.03685 -0.04815 C 0.03763 -0.05023 0.03828 -0.05255 0.03932 -0.05417 C 0.04036 -0.05625 0.04179 -0.05718 0.0431 -0.05856 C 0.04518 -0.06065 0.04739 -0.0625 0.04948 -0.06458 C 0.05039 -0.0669 0.05091 -0.06921 0.05208 -0.07106 C 0.05455 -0.075 0.05651 -0.07546 0.05963 -0.07731 C 0.06341 -0.09583 0.05638 -0.06505 0.06862 -0.09167 L 0.07239 -0.1 C 0.07278 -0.10208 0.07291 -0.10463 0.07369 -0.10648 C 0.07929 -0.12014 0.07591 -0.10509 0.07994 -0.11875 C 0.0806 -0.1206 0.0806 -0.12338 0.08125 -0.125 C 0.08229 -0.12755 0.08398 -0.12893 0.08515 -0.13148 C 0.08606 -0.13333 0.08672 -0.13565 0.08763 -0.1375 C 0.08893 -0.14028 0.0901 -0.14329 0.0914 -0.14583 C 0.09466 -0.15208 0.09518 -0.15208 0.09909 -0.15625 C 0.10078 -0.16065 0.10156 -0.1662 0.10416 -0.16898 C 0.10677 -0.17176 0.10937 -0.1743 0.11185 -0.17708 C 0.11354 -0.17917 0.1151 -0.18148 0.11692 -0.18333 C 0.11849 -0.18518 0.12044 -0.18565 0.122 -0.1875 C 0.12929 -0.19583 0.12278 -0.19074 0.12825 -0.2 C 0.12981 -0.20255 0.1319 -0.20393 0.13346 -0.20625 C 0.14192 -0.21991 0.12955 -0.20555 0.13971 -0.21667 C 0.14062 -0.21875 0.14127 -0.22106 0.14231 -0.22292 C 0.14336 -0.22477 0.14505 -0.22523 0.14609 -0.22708 C 0.14817 -0.23079 0.14948 -0.23542 0.15117 -0.23958 C 0.15208 -0.24143 0.1526 -0.24421 0.15377 -0.24583 C 0.15494 -0.24792 0.15638 -0.24977 0.15755 -0.25208 C 0.16757 -0.27153 0.15377 -0.24583 0.16132 -0.26458 C 0.16237 -0.2669 0.16406 -0.26852 0.16523 -0.27083 C 0.16966 -0.2794 0.16523 -0.27569 0.17148 -0.27917 C 0.17239 -0.28171 0.17291 -0.28495 0.17409 -0.28727 C 0.175 -0.28935 0.17669 -0.28981 0.17786 -0.29167 C 0.17929 -0.29352 0.18034 -0.29583 0.18164 -0.29792 C 0.18763 -0.30579 0.18372 -0.29768 0.18932 -0.30833 C 0.19075 -0.31088 0.19153 -0.31412 0.1931 -0.31667 C 0.19544 -0.31991 0.20078 -0.32477 0.20078 -0.32477 C 0.20156 -0.32708 0.20208 -0.32963 0.20325 -0.33102 C 0.20481 -0.3331 0.20664 -0.33403 0.20833 -0.33542 C 0.21132 -0.3375 0.21445 -0.33889 0.21731 -0.34143 C 0.23007 -0.35301 0.21562 -0.34259 0.22617 -0.35417 C 0.22851 -0.35671 0.23151 -0.35764 0.23385 -0.36018 C 0.23528 -0.36204 0.23606 -0.36505 0.23763 -0.36643 C 0.2431 -0.37268 0.24479 -0.37268 0.25039 -0.37477 C 0.25208 -0.37755 0.25364 -0.38079 0.25547 -0.38333 C 0.25664 -0.38472 0.25781 -0.38634 0.25924 -0.38727 C 0.26106 -0.38889 0.26653 -0.39074 0.2681 -0.39167 C 0.27773 -0.40208 0.26549 -0.38958 0.27708 -0.39768 C 0.27838 -0.39861 0.27955 -0.40069 0.28086 -0.40185 C 0.28528 -0.40602 0.28541 -0.40579 0.28971 -0.4081 C 0.29869 -0.41805 0.28737 -0.40671 0.29987 -0.41435 C 0.3013 -0.41528 0.30234 -0.41736 0.30377 -0.41875 C 0.30494 -0.41944 0.30638 -0.41968 0.30755 -0.4206 C 0.30885 -0.42176 0.31002 -0.42384 0.31132 -0.42477 C 0.3138 -0.42662 0.31784 -0.42755 0.32031 -0.42893 C 0.32239 -0.43009 0.32448 -0.43194 0.32656 -0.4331 C 0.32916 -0.43472 0.33177 -0.43518 0.33424 -0.43727 C 0.33593 -0.43866 0.3375 -0.44028 0.33932 -0.44143 C 0.34257 -0.44305 0.34609 -0.44421 0.34948 -0.44537 L 0.40286 -0.44352 C 0.41198 -0.44282 0.41276 -0.44167 0.4207 -0.43727 L 0.42448 -0.43518 C 0.42578 -0.4338 0.42721 -0.43264 0.42825 -0.43102 C 0.42942 -0.4294 0.42968 -0.42639 0.43086 -0.42477 C 0.43229 -0.42292 0.43424 -0.42199 0.43593 -0.4206 C 0.44674 -0.39722 0.43359 -0.42662 0.44231 -0.40393 C 0.44336 -0.40093 0.44479 -0.39838 0.44609 -0.3956 C 0.447 -0.39375 0.44778 -0.39167 0.44856 -0.38935 C 0.44961 -0.38426 0.45 -0.38102 0.45247 -0.37685 C 0.45351 -0.37523 0.4552 -0.37454 0.45625 -0.37292 C 0.45781 -0.37037 0.46119 -0.3618 0.46263 -0.3581 C 0.46575 -0.34259 0.46106 -0.36134 0.4677 -0.34768 C 0.46849 -0.34606 0.46836 -0.34352 0.46901 -0.34143 C 0.46966 -0.33935 0.4707 -0.3375 0.47148 -0.33542 C 0.47187 -0.33264 0.47226 -0.32986 0.47278 -0.32708 C 0.47356 -0.32268 0.47487 -0.31898 0.47526 -0.31435 C 0.47591 -0.30833 0.47747 -0.29329 0.47786 -0.28727 C 0.47799 -0.28449 0.47786 -0.28171 0.47786 -0.27917 " pathEditMode="relative" rAng="0" ptsTypes="AAAAAAAAAAAAAAAAAAAAAAAAAAAAAAAAAAAAAAAAAAAAAAAAAAAAAAAAAAAAAAAAAAAAAAAAAAAAAAAAAAAA">
                                      <p:cBhvr>
                                        <p:cTn id="8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93" y="-22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4.07407E-6 L 0.57305 -0.13241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46" y="-6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2.59259E-6 L 0.43997 -0.08218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92" y="-4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3.7037E-7 L 0.52395 -0.17014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98" y="-8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4.44444E-6 C 0.00573 0.05301 0.02097 0.12709 0.07526 0.12593 C 0.15365 0.12593 0.15964 -0.12222 0.253 -0.12291 C 0.33711 -0.12291 0.29219 0.09375 0.37331 0.09306 C 0.45755 0.09306 0.41263 -0.06412 0.50326 -0.06412 C 0.58438 -0.06412 0.53933 0.04167 0.61146 0.04167 C 0.68086 0.04167 0.64479 -0.03888 0.70794 -0.03888 C 0.74401 -0.03888 0.77643 0.23149 0.77917 0.24862 " pathEditMode="relative" rAng="0" ptsTypes="AAAAAAAA">
                                      <p:cBhvr>
                                        <p:cTn id="10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958" y="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1" grpId="0" animBg="1"/>
      <p:bldP spid="4" grpId="0" animBg="1"/>
      <p:bldP spid="5" grpId="0" animBg="1"/>
      <p:bldP spid="15" grpId="0" animBg="1"/>
      <p:bldP spid="16" grpId="0" animBg="1"/>
      <p:bldP spid="17" grpId="0" animBg="1"/>
      <p:bldP spid="3" grpId="0" animBg="1"/>
      <p:bldP spid="9" grpId="0" animBg="1"/>
      <p:bldP spid="14" grpId="0" animBg="1"/>
      <p:bldP spid="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159D052-D305-4063-8661-2EC33068E56B}"/>
              </a:ext>
            </a:extLst>
          </p:cNvPr>
          <p:cNvSpPr txBox="1"/>
          <p:nvPr/>
        </p:nvSpPr>
        <p:spPr>
          <a:xfrm>
            <a:off x="0" y="0"/>
            <a:ext cx="12192000" cy="93871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500" dirty="0">
                <a:solidFill>
                  <a:srgbClr val="FF0000"/>
                </a:solidFill>
                <a:latin typeface="Lucida Calligraphy" panose="03010101010101010101" pitchFamily="66" charset="0"/>
              </a:rPr>
              <a:t>Let’s make a Christmas present!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536E0A0-FC81-4937-9D07-56679649C7ED}"/>
              </a:ext>
            </a:extLst>
          </p:cNvPr>
          <p:cNvCxnSpPr>
            <a:cxnSpLocks/>
          </p:cNvCxnSpPr>
          <p:nvPr/>
        </p:nvCxnSpPr>
        <p:spPr>
          <a:xfrm>
            <a:off x="7888637" y="743919"/>
            <a:ext cx="0" cy="623031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B2F2C968-C4A4-40CB-85C7-845F7F9E747D}"/>
              </a:ext>
            </a:extLst>
          </p:cNvPr>
          <p:cNvSpPr/>
          <p:nvPr/>
        </p:nvSpPr>
        <p:spPr>
          <a:xfrm>
            <a:off x="3088351" y="1228363"/>
            <a:ext cx="1436176" cy="148586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Heart 12">
            <a:extLst>
              <a:ext uri="{FF2B5EF4-FFF2-40B4-BE49-F238E27FC236}">
                <a16:creationId xmlns:a16="http://schemas.microsoft.com/office/drawing/2014/main" id="{F50525C5-A10F-4954-B935-A1F500852D2B}"/>
              </a:ext>
            </a:extLst>
          </p:cNvPr>
          <p:cNvSpPr/>
          <p:nvPr/>
        </p:nvSpPr>
        <p:spPr>
          <a:xfrm>
            <a:off x="2898183" y="5505164"/>
            <a:ext cx="1367726" cy="1248527"/>
          </a:xfrm>
          <a:prstGeom prst="heart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bbon: Tilted Up 7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77F849A-FFFE-479C-A7F3-DA5DC393BB3C}"/>
              </a:ext>
            </a:extLst>
          </p:cNvPr>
          <p:cNvSpPr/>
          <p:nvPr/>
        </p:nvSpPr>
        <p:spPr>
          <a:xfrm>
            <a:off x="9693870" y="6040769"/>
            <a:ext cx="2430653" cy="755238"/>
          </a:xfrm>
          <a:prstGeom prst="ribbon2">
            <a:avLst/>
          </a:prstGeom>
          <a:solidFill>
            <a:srgbClr val="00B05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Lucida Calligraphy" panose="03010101010101010101" pitchFamily="66" charset="0"/>
              </a:rPr>
              <a:t>Next!</a:t>
            </a:r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6B5C65AA-2D3F-4C20-BBA1-9F152E2164A7}"/>
              </a:ext>
            </a:extLst>
          </p:cNvPr>
          <p:cNvSpPr/>
          <p:nvPr/>
        </p:nvSpPr>
        <p:spPr>
          <a:xfrm rot="2426122">
            <a:off x="336954" y="4790246"/>
            <a:ext cx="1453236" cy="1429838"/>
          </a:xfrm>
          <a:prstGeom prst="triangle">
            <a:avLst/>
          </a:prstGeom>
          <a:solidFill>
            <a:srgbClr val="6600CC"/>
          </a:solidFill>
          <a:ln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05265B-FFB3-49BF-9F5F-CBBF90C7E388}"/>
              </a:ext>
            </a:extLst>
          </p:cNvPr>
          <p:cNvSpPr/>
          <p:nvPr/>
        </p:nvSpPr>
        <p:spPr>
          <a:xfrm rot="21154080">
            <a:off x="5085381" y="1174097"/>
            <a:ext cx="2369303" cy="98319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5FAF89FF-63C5-48DE-8205-BC5D6CD310ED}"/>
              </a:ext>
            </a:extLst>
          </p:cNvPr>
          <p:cNvSpPr/>
          <p:nvPr/>
        </p:nvSpPr>
        <p:spPr>
          <a:xfrm rot="7177875">
            <a:off x="984687" y="1973106"/>
            <a:ext cx="1841034" cy="900473"/>
          </a:xfrm>
          <a:prstGeom prst="rtTriangl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tar: 5 Points 14">
            <a:extLst>
              <a:ext uri="{FF2B5EF4-FFF2-40B4-BE49-F238E27FC236}">
                <a16:creationId xmlns:a16="http://schemas.microsoft.com/office/drawing/2014/main" id="{AC67216D-17B8-4806-B7B2-7C31F32559B1}"/>
              </a:ext>
            </a:extLst>
          </p:cNvPr>
          <p:cNvSpPr/>
          <p:nvPr/>
        </p:nvSpPr>
        <p:spPr>
          <a:xfrm rot="820633">
            <a:off x="2035483" y="2843189"/>
            <a:ext cx="1931233" cy="1859796"/>
          </a:xfrm>
          <a:prstGeom prst="star5">
            <a:avLst/>
          </a:prstGeom>
          <a:solidFill>
            <a:srgbClr val="9933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ross 16">
            <a:extLst>
              <a:ext uri="{FF2B5EF4-FFF2-40B4-BE49-F238E27FC236}">
                <a16:creationId xmlns:a16="http://schemas.microsoft.com/office/drawing/2014/main" id="{10D42139-DDC5-4BB2-8476-6FF497DADB00}"/>
              </a:ext>
            </a:extLst>
          </p:cNvPr>
          <p:cNvSpPr/>
          <p:nvPr/>
        </p:nvSpPr>
        <p:spPr>
          <a:xfrm rot="19224854">
            <a:off x="4054558" y="3114588"/>
            <a:ext cx="1697604" cy="1710203"/>
          </a:xfrm>
          <a:prstGeom prst="plus">
            <a:avLst>
              <a:gd name="adj" fmla="val 43694"/>
            </a:avLst>
          </a:prstGeom>
          <a:solidFill>
            <a:srgbClr val="1400A8"/>
          </a:solidFill>
          <a:ln>
            <a:solidFill>
              <a:srgbClr val="1400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C861AF4-69E0-49C3-B14E-64ACDA745E64}"/>
              </a:ext>
            </a:extLst>
          </p:cNvPr>
          <p:cNvSpPr/>
          <p:nvPr/>
        </p:nvSpPr>
        <p:spPr>
          <a:xfrm>
            <a:off x="5303004" y="5050510"/>
            <a:ext cx="1720306" cy="16765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8D9B69-EB77-450E-BD6A-53E3D51A6C09}"/>
              </a:ext>
            </a:extLst>
          </p:cNvPr>
          <p:cNvSpPr/>
          <p:nvPr/>
        </p:nvSpPr>
        <p:spPr>
          <a:xfrm>
            <a:off x="444608" y="3375858"/>
            <a:ext cx="1317356" cy="1162373"/>
          </a:xfrm>
          <a:prstGeom prst="rect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ross 11">
            <a:extLst>
              <a:ext uri="{FF2B5EF4-FFF2-40B4-BE49-F238E27FC236}">
                <a16:creationId xmlns:a16="http://schemas.microsoft.com/office/drawing/2014/main" id="{5003E506-5776-47C4-86E2-7DED6583D1FC}"/>
              </a:ext>
            </a:extLst>
          </p:cNvPr>
          <p:cNvSpPr/>
          <p:nvPr/>
        </p:nvSpPr>
        <p:spPr>
          <a:xfrm>
            <a:off x="5734377" y="2280455"/>
            <a:ext cx="1720307" cy="1676589"/>
          </a:xfrm>
          <a:prstGeom prst="plus">
            <a:avLst>
              <a:gd name="adj" fmla="val 40715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iamond 13">
            <a:extLst>
              <a:ext uri="{FF2B5EF4-FFF2-40B4-BE49-F238E27FC236}">
                <a16:creationId xmlns:a16="http://schemas.microsoft.com/office/drawing/2014/main" id="{26D20116-A7EA-4EE0-84CA-ED27A60AD938}"/>
              </a:ext>
            </a:extLst>
          </p:cNvPr>
          <p:cNvSpPr/>
          <p:nvPr/>
        </p:nvSpPr>
        <p:spPr>
          <a:xfrm rot="8039020">
            <a:off x="1963120" y="5408052"/>
            <a:ext cx="553096" cy="1485864"/>
          </a:xfrm>
          <a:prstGeom prst="diamond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iamond 3">
            <a:extLst>
              <a:ext uri="{FF2B5EF4-FFF2-40B4-BE49-F238E27FC236}">
                <a16:creationId xmlns:a16="http://schemas.microsoft.com/office/drawing/2014/main" id="{375865B0-30CE-4DAB-B1B4-1CD326CF5EE9}"/>
              </a:ext>
            </a:extLst>
          </p:cNvPr>
          <p:cNvSpPr/>
          <p:nvPr/>
        </p:nvSpPr>
        <p:spPr>
          <a:xfrm rot="2944802">
            <a:off x="463551" y="860501"/>
            <a:ext cx="553096" cy="1485864"/>
          </a:xfrm>
          <a:prstGeom prst="diamond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39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1.11111E-6 C 0.00338 -0.09329 0.00794 -0.18032 0.01692 -0.18032 C 0.02734 -0.18032 0.03085 -0.09329 0.03424 -1.11111E-6 C 0.03906 0.10301 0.04231 0.20533 0.05403 0.20533 C 0.06432 0.20533 0.06783 0.10301 0.07252 -1.11111E-6 C 0.07474 -0.09329 0.07929 -0.18032 0.08958 -0.18032 C 0.09895 -0.18032 0.10351 -0.09329 0.1069 -1.11111E-6 C 0.11041 0.10301 0.11497 0.20533 0.12526 0.20533 C 0.1358 0.20533 0.14388 -1.11111E-6 0.14388 0.00116 C 0.14726 -0.09329 0.15065 -0.18032 0.16093 -0.18032 C 0.17148 -0.18032 0.17487 -0.09329 0.17825 -1.11111E-6 C 0.18294 0.10301 0.18632 0.20533 0.19804 0.20533 C 0.20833 0.20533 0.21171 0.10301 0.2151 -1.11111E-6 C 0.21979 -0.09329 0.22317 -0.18032 0.23359 -0.18032 C 0.24283 -0.18032 0.24739 -0.09329 0.25078 -1.11111E-6 C 0.25429 0.10301 0.25885 0.20533 0.26927 0.20533 C 0.27968 0.20533 0.29075 0.28033 0.29557 0.17755 " pathEditMode="relative" rAng="0" ptsTypes="AAAAAAAAAAAAAAAAA">
                                      <p:cBhvr>
                                        <p:cTn id="39" dur="4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79" y="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4.81481E-6 C 1.25E-6 -0.0331 0.0375 -0.05879 0.08294 -0.05879 C 0.12995 -0.05879 0.16758 -0.0331 0.16758 -4.81481E-6 C 0.16758 0.03311 0.20521 0.05903 0.25234 0.05903 C 0.29792 0.05903 0.33216 -0.19768 0.33216 -0.23032 " pathEditMode="relative" rAng="0" ptsTypes="AAAAA">
                                      <p:cBhvr>
                                        <p:cTn id="4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02" y="-8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3.7037E-6 L 2.91667E-6 0.00023 C 0.00377 0.00277 0.00781 0.00601 0.01224 0.00856 C 0.01627 0.01064 0.03034 0.0118 0.03164 0.0118 L 0.11653 0.01666 C 0.13268 0.0206 0.11289 0.01597 0.13489 0.02014 C 0.13724 0.02037 0.13945 0.02129 0.14179 0.02176 C 0.14922 0.02314 0.15664 0.02384 0.16406 0.025 C 0.16836 0.02569 0.1763 0.02708 0.18086 0.02847 C 0.18372 0.02939 0.18633 0.03101 0.18919 0.03171 C 0.19297 0.0331 0.19687 0.03379 0.20026 0.03518 C 0.20299 0.03634 0.20573 0.03773 0.20885 0.03842 C 0.2125 0.03958 0.21614 0.04027 0.21992 0.04189 C 0.22591 0.04421 0.22265 0.04305 0.22942 0.04514 C 0.23099 0.04629 0.23229 0.04768 0.23372 0.04861 C 0.23528 0.04953 0.23659 0.04976 0.23789 0.05023 C 0.24765 0.05324 0.25286 0.05254 0.26432 0.0537 C 0.26575 0.05416 0.26718 0.05439 0.26875 0.05532 C 0.27018 0.05625 0.27135 0.0581 0.27291 0.05879 C 0.27604 0.05972 0.27916 0.05972 0.28268 0.06018 C 0.28411 0.06157 0.28528 0.06296 0.28659 0.06365 C 0.28802 0.06435 0.28932 0.06527 0.29088 0.06551 C 0.30677 0.06643 0.32252 0.06643 0.33828 0.06689 C 0.34114 0.06828 0.34427 0.06828 0.34661 0.07037 C 0.3526 0.075 0.34922 0.07338 0.35651 0.07546 C 0.35781 0.07708 0.35898 0.07939 0.3608 0.08032 C 0.36315 0.08217 0.36627 0.08264 0.36914 0.08379 C 0.375 0.08611 0.37174 0.08495 0.3789 0.08726 C 0.3806 0.08819 0.38242 0.08958 0.38437 0.09051 C 0.3862 0.09143 0.38789 0.09143 0.38997 0.09213 C 0.39153 0.09282 0.39258 0.0949 0.39414 0.09537 C 0.39635 0.09652 0.39883 0.09652 0.40091 0.09722 C 0.40247 0.09768 0.40377 0.09838 0.40521 0.09884 C 0.40976 0.10023 0.41614 0.10139 0.4207 0.10208 C 0.42304 0.10277 0.4289 0.10393 0.43177 0.10555 C 0.4332 0.10648 0.4345 0.1081 0.43593 0.10879 C 0.43802 0.11018 0.43958 0.11111 0.44153 0.11226 C 0.44297 0.11342 0.44427 0.11481 0.4457 0.11574 C 0.44752 0.11689 0.44948 0.11782 0.4513 0.11898 C 0.45416 0.12106 0.45716 0.12291 0.45963 0.12569 C 0.46106 0.12731 0.46237 0.12939 0.46367 0.13055 C 0.4694 0.13541 0.46966 0.13194 0.47356 0.13912 C 0.47552 0.14213 0.47617 0.14583 0.47786 0.1493 C 0.4789 0.15115 0.48385 0.15995 0.48476 0.16088 C 0.4858 0.16226 0.48763 0.16319 0.48893 0.16435 C 0.48984 0.16782 0.49114 0.17338 0.49297 0.17592 C 0.49466 0.17801 0.49674 0.17939 0.4987 0.18101 C 0.50234 0.19421 0.49896 0.18912 0.50846 0.19606 C 0.51093 0.19953 0.51289 0.20301 0.51523 0.20625 C 0.51692 0.2081 0.5194 0.20902 0.52083 0.21111 C 0.52278 0.21365 0.5233 0.21713 0.52526 0.21967 C 0.52656 0.22176 0.5289 0.22291 0.53086 0.22453 C 0.53216 0.22615 0.53346 0.22801 0.53502 0.22963 C 0.53593 0.23264 0.53828 0.2412 0.53919 0.24305 C 0.5539 0.26828 0.54062 0.23819 0.54896 0.2581 C 0.55208 0.27777 0.54804 0.25625 0.55299 0.27314 C 0.55416 0.27708 0.55455 0.28101 0.55573 0.28495 C 0.56146 0.30324 0.55586 0.28148 0.56159 0.29676 C 0.56406 0.3037 0.56432 0.3081 0.56562 0.31527 C 0.5651 0.32129 0.56575 0.32777 0.56419 0.33356 C 0.5638 0.33541 0.56146 0.33564 0.56015 0.3368 C 0.5483 0.3493 0.55638 0.34583 0.54453 0.34861 C 0.54323 0.34976 0.54192 0.35139 0.54049 0.35185 C 0.52864 0.35625 0.49453 0.35208 0.49297 0.35185 C 0.48528 0.34884 0.4914 0.35208 0.4819 0.34375 C 0.47929 0.3412 0.47356 0.3368 0.47356 0.33703 C 0.46823 0.32731 0.47409 0.33611 0.4651 0.32685 C 0.46237 0.32361 0.45963 0.32014 0.45664 0.31666 L 0.4513 0.30995 L 0.447 0.30509 C 0.4457 0.3 0.44505 0.29467 0.44297 0.29004 C 0.44192 0.28773 0.44088 0.28541 0.43997 0.28333 C 0.43945 0.28171 0.43919 0.27986 0.43854 0.27824 C 0.43802 0.27546 0.43685 0.27268 0.43593 0.2699 C 0.43489 0.25092 0.43437 0.23171 0.43307 0.21296 C 0.43294 0.21041 0.43177 0.20833 0.43177 0.20625 C 0.43177 0.1956 0.43229 0.18495 0.43307 0.1743 C 0.4332 0.17245 0.43411 0.17106 0.4345 0.16921 C 0.43854 0.15254 0.43554 0.16296 0.43997 0.1493 C 0.44323 0.12268 0.43854 0.15463 0.45013 0.11412 C 0.45078 0.11064 0.4513 0.10694 0.45273 0.10393 C 0.45455 0.09976 0.45742 0.09629 0.45963 0.09213 C 0.4612 0.08889 0.4625 0.08541 0.46367 0.08217 C 0.46458 0.08032 0.46575 0.07893 0.46653 0.07708 C 0.4681 0.0743 0.4694 0.07152 0.47083 0.06875 C 0.47252 0.06527 0.47474 0.06226 0.47643 0.05879 C 0.47799 0.05555 0.47903 0.05185 0.4806 0.04861 C 0.48398 0.04166 0.49544 0.02268 0.4987 0.02014 C 0.50013 0.01898 0.5013 0.01759 0.50299 0.01666 C 0.5056 0.01527 0.51133 0.01342 0.51133 0.01365 C 0.51289 0.01226 0.51393 0.01088 0.51523 0.00995 C 0.51992 0.00764 0.52552 0.00717 0.52929 0.00324 C 0.5345 -0.00139 0.5362 -0.00417 0.54179 -0.00672 C 0.54349 -0.00741 0.54557 -0.00787 0.54752 -0.00834 C 0.55078 -0.00949 0.55403 -0.01042 0.55716 -0.01181 C 0.55924 -0.01274 0.5608 -0.01436 0.56289 -0.01505 C 0.56771 -0.01667 0.57317 -0.0169 0.57812 -0.01852 C 0.58099 -0.01922 0.58411 -0.01991 0.58659 -0.02176 C 0.58802 -0.02292 0.58906 -0.02454 0.59062 -0.02524 C 0.59388 -0.02616 0.59739 -0.02616 0.60039 -0.02662 C 0.61484 -0.0257 0.62916 -0.025 0.64349 -0.02338 C 0.65234 -0.02269 0.6431 -0.01991 0.65195 -0.02338 C 0.66172 -0.02223 0.67161 -0.02199 0.68138 -0.02014 C 0.68411 -0.01945 0.68958 -0.01667 0.68958 -0.01644 C 0.69127 -0.01551 0.6987 -0.00973 0.69948 -0.00834 C 0.71054 0.01018 0.68997 -0.01412 0.70351 0.00509 C 0.70521 0.00717 0.70755 0.00833 0.70911 0.00995 C 0.7108 0.01157 0.71224 0.01319 0.71341 0.01504 C 0.71432 0.01666 0.71471 0.01898 0.71601 0.02014 C 0.71718 0.02106 0.71888 0.02129 0.72031 0.02176 C 0.73268 0.02592 0.72018 0.02106 0.73021 0.025 C 0.73385 0.02824 0.73554 0.02916 0.73854 0.03356 C 0.74049 0.0368 0.74166 0.04074 0.74388 0.04375 C 0.75638 0.05833 0.74114 0.03958 0.75091 0.0537 C 0.75208 0.05555 0.75377 0.05694 0.75521 0.05879 C 0.75885 0.07129 0.75338 0.05625 0.76067 0.06689 C 0.76172 0.06828 0.76146 0.0706 0.76211 0.07222 C 0.7638 0.07546 0.76588 0.07893 0.76771 0.08217 C 0.76875 0.08379 0.76914 0.08611 0.77044 0.08726 L 0.77474 0.09051 C 0.78216 0.10393 0.77239 0.08773 0.78177 0.09884 C 0.78802 0.10648 0.7806 0.10231 0.78867 0.10555 C 0.78906 0.1074 0.78919 0.10926 0.78984 0.11064 C 0.79114 0.11273 0.79297 0.11389 0.79427 0.11574 C 0.79531 0.11736 0.79622 0.11898 0.797 0.1206 C 0.80039 0.13264 0.7957 0.11805 0.80247 0.13055 C 0.80338 0.13217 0.80338 0.13402 0.8039 0.13588 C 0.80481 0.13796 0.8056 0.14027 0.80677 0.14259 C 0.8095 0.14791 0.80989 0.14791 0.81367 0.15254 C 0.81419 0.15463 0.81445 0.15717 0.8151 0.15926 C 0.81588 0.16111 0.81745 0.1625 0.81797 0.16435 C 0.81927 0.16921 0.81849 0.17476 0.8207 0.17939 C 0.82695 0.19305 0.82656 0.18449 0.82656 0.19444 " pathEditMode="relative" rAng="0" ptsTypes="AAAAAAAAAAAAAAAAAAAAAAAAAAAAAAAAAAAAAAAAAAAAAAAAAAAAAAAAAAAAAAAAAAAAAAAAAAAAAAAAAAAAAAAAAAAAAAAAAAAAAAAAAAAAAAAAAAAAAAAAAAAAAAAAAAAAA">
                                      <p:cBhvr>
                                        <p:cTn id="49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328" y="16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7.40741E-7 L 3.54167E-6 0.00023 C -0.00378 -0.0037 -0.0073 -0.00787 -0.01107 -0.01111 C -0.01211 -0.01227 -0.01368 -0.0118 -0.01459 -0.01343 C -0.0211 -0.02569 -0.00977 -0.01667 -0.01953 -0.02245 C -0.01993 -0.025 -0.01993 -0.02755 -0.02071 -0.02917 C -0.02253 -0.03356 -0.02565 -0.03472 -0.028 -0.03611 C -0.02891 -0.03819 -0.02943 -0.0412 -0.03047 -0.04305 C -0.03269 -0.0463 -0.03789 -0.05185 -0.03789 -0.05162 C -0.03946 -0.05625 -0.0418 -0.06018 -0.04271 -0.06551 C -0.04349 -0.06968 -0.04375 -0.075 -0.04506 -0.0787 C -0.04662 -0.08356 -0.04909 -0.08727 -0.05 -0.09259 C -0.05039 -0.09468 -0.05078 -0.09676 -0.05118 -0.09907 C -0.0517 -0.10208 -0.05183 -0.10509 -0.05235 -0.1081 C -0.053 -0.11065 -0.05404 -0.11227 -0.05482 -0.11458 C -0.05625 -0.11991 -0.05651 -0.12778 -0.0573 -0.1331 C -0.05769 -0.13518 -0.05782 -0.1375 -0.05847 -0.13958 C -0.05938 -0.14236 -0.06094 -0.14421 -0.06224 -0.1463 C -0.0625 -0.14907 -0.06381 -0.1588 -0.06459 -0.1618 C -0.06524 -0.16435 -0.06628 -0.1662 -0.06693 -0.16898 C -0.0681 -0.17222 -0.06862 -0.17639 -0.06953 -0.18009 C -0.06993 -0.18218 -0.07019 -0.18495 -0.07058 -0.1868 C -0.07136 -0.18912 -0.07227 -0.1912 -0.07305 -0.19375 C -0.07409 -0.19653 -0.07474 -0.1993 -0.07552 -0.20255 C -0.07839 -0.22963 -0.07657 -0.21782 -0.08021 -0.23843 C -0.07995 -0.26458 -0.08021 -0.29097 -0.07917 -0.31713 C -0.07904 -0.31991 -0.07735 -0.32153 -0.0767 -0.32384 C -0.07618 -0.32685 -0.07631 -0.33032 -0.07552 -0.33287 C -0.07474 -0.33565 -0.07292 -0.33727 -0.07188 -0.33981 C -0.07097 -0.3419 -0.07032 -0.34421 -0.06953 -0.3463 C -0.06927 -0.34745 -0.06784 -0.36018 -0.06693 -0.36204 C -0.0612 -0.37847 -0.06511 -0.35833 -0.06094 -0.37801 C -0.06003 -0.38241 -0.06003 -0.38773 -0.05847 -0.39143 C -0.0573 -0.39444 -0.05612 -0.39745 -0.05482 -0.40023 C -0.05248 -0.40509 -0.04961 -0.4088 -0.04753 -0.41389 C -0.0448 -0.4206 -0.04375 -0.42454 -0.04011 -0.42963 C -0.03907 -0.43148 -0.03776 -0.43241 -0.03659 -0.43449 C -0.03386 -0.43866 -0.03216 -0.44444 -0.0293 -0.44768 C -0.02722 -0.44977 -0.02526 -0.45208 -0.02331 -0.4544 C -0.02201 -0.45602 -0.02058 -0.45694 -0.01953 -0.4588 C -0.0181 -0.46157 -0.01745 -0.46551 -0.01589 -0.46782 C -0.01237 -0.47361 -0.01107 -0.4713 -0.00743 -0.47454 C -0.0056 -0.47639 0.00013 -0.48287 0.00234 -0.48588 C 0.00403 -0.48819 0.0056 -0.49074 0.00716 -0.49282 C 0.00924 -0.49491 0.01315 -0.49815 0.01575 -0.4993 C 0.01823 -0.50023 0.02057 -0.50069 0.02291 -0.50162 L 0.07903 -0.4993 C 0.08073 -0.49907 0.08255 -0.49884 0.08385 -0.49699 C 0.08515 -0.4956 0.08528 -0.49259 0.08632 -0.49051 C 0.08919 -0.48403 0.0901 -0.48356 0.09349 -0.47917 C 0.10013 -0.46111 0.09153 -0.48287 0.09961 -0.46782 C 0.10078 -0.46597 0.10117 -0.46319 0.10221 -0.46111 C 0.10325 -0.45856 0.10481 -0.45694 0.10573 -0.4544 C 0.10742 -0.45 0.10872 -0.44491 0.11067 -0.44097 C 0.11185 -0.43889 0.11328 -0.4368 0.11419 -0.43449 C 0.11536 -0.43148 0.11614 -0.42824 0.11679 -0.42523 C 0.1177 -0.42083 0.11836 -0.4162 0.11914 -0.41157 L 0.12031 -0.40486 C 0.12031 -0.40463 0.12291 -0.39143 0.12291 -0.3912 L 0.1276 -0.37801 L 0.13007 -0.37106 L 0.13255 -0.36435 C 0.13333 -0.35995 0.13346 -0.35486 0.13502 -0.35093 L 0.14231 -0.33079 L 0.14466 -0.32384 C 0.14557 -0.32176 0.1457 -0.31805 0.14713 -0.31713 L 0.15078 -0.31481 C 0.15169 -0.31273 0.1526 -0.31065 0.15325 -0.3081 C 0.15364 -0.30602 0.15351 -0.30301 0.15455 -0.30139 C 0.15547 -0.29954 0.1569 -0.29977 0.15807 -0.29907 C 0.16211 -0.29699 0.16484 -0.2963 0.16914 -0.29468 C 0.17799 -0.28356 0.17343 -0.2868 0.18242 -0.28356 C 0.18737 -0.28426 0.19205 -0.28472 0.197 -0.28565 C 0.19869 -0.28611 0.20026 -0.2875 0.20195 -0.28796 C 0.20547 -0.28912 0.20924 -0.28958 0.21289 -0.29028 C 0.22239 -0.2963 0.21757 -0.29398 0.22747 -0.29699 C 0.22864 -0.29838 0.22981 -0.3 0.23112 -0.30139 C 0.23242 -0.30231 0.23359 -0.30255 0.23476 -0.30347 C 0.23632 -0.30486 0.23802 -0.30648 0.23971 -0.3081 C 0.24088 -0.30949 0.24218 -0.31088 0.24323 -0.31273 C 0.24453 -0.31458 0.24557 -0.31759 0.24687 -0.31944 C 0.24804 -0.32083 0.24935 -0.32083 0.25052 -0.32176 C 0.25182 -0.32384 0.25286 -0.32639 0.25429 -0.32847 C 0.25781 -0.33403 0.25859 -0.33194 0.26159 -0.33981 C 0.26419 -0.34676 0.2664 -0.35463 0.26875 -0.36204 C 0.26953 -0.36435 0.2707 -0.3662 0.27135 -0.36898 C 0.27174 -0.37106 0.272 -0.37338 0.27252 -0.37569 C 0.27409 -0.38333 0.275 -0.38657 0.27617 -0.39375 C 0.27656 -0.39653 0.27695 -0.39954 0.27708 -0.40255 C 0.27786 -0.40694 0.27786 -0.4118 0.27864 -0.4162 C 0.27903 -0.41875 0.2802 -0.4206 0.28099 -0.42292 C 0.28294 -0.44537 0.28099 -0.42755 0.28463 -0.44977 C 0.28528 -0.45347 0.28606 -0.4618 0.28711 -0.46551 C 0.28776 -0.46805 0.2888 -0.46991 0.28932 -0.47245 C 0.29088 -0.47685 0.29192 -0.48148 0.2931 -0.48588 C 0.29388 -0.48843 0.29492 -0.49028 0.29557 -0.49282 C 0.29687 -0.49838 0.29817 -0.5044 0.29922 -0.51065 C 0.30104 -0.52083 0.29974 -0.52037 0.30286 -0.53102 C 0.30364 -0.53426 0.3056 -0.53657 0.30664 -0.54005 C 0.30846 -0.5463 0.30963 -0.55324 0.31145 -0.55995 C 0.31315 -0.56829 0.31419 -0.57569 0.31744 -0.58264 C 0.31849 -0.58472 0.31992 -0.58565 0.32109 -0.58727 C 0.32304 -0.59259 0.32435 -0.59653 0.32721 -0.60046 C 0.32877 -0.60255 0.3306 -0.60347 0.33203 -0.60509 C 0.33307 -0.6081 0.33711 -0.61898 0.33815 -0.62083 C 0.33958 -0.62315 0.34127 -0.62407 0.34323 -0.62546 C 0.35169 -0.63171 0.34778 -0.62824 0.3552 -0.63218 C 0.35768 -0.63356 0.36041 -0.63403 0.36263 -0.63657 C 0.36614 -0.6412 0.36692 -0.64143 0.36979 -0.64768 C 0.37083 -0.64977 0.37122 -0.65278 0.37226 -0.65463 C 0.37356 -0.65671 0.37565 -0.65741 0.37721 -0.65903 C 0.37838 -0.66042 0.37968 -0.66204 0.38073 -0.66366 C 0.3845 -0.66273 0.38802 -0.6625 0.39179 -0.66134 C 0.39297 -0.66088 0.39401 -0.65856 0.39544 -0.65903 C 0.39687 -0.65949 0.39778 -0.66204 0.39909 -0.66366 C 0.39948 -0.66667 0.39948 -0.66991 0.40013 -0.67268 C 0.40182 -0.67731 0.4052 -0.68102 0.40755 -0.6838 C 0.40781 -0.68611 0.40781 -0.68889 0.40885 -0.69074 C 0.41185 -0.69606 0.41888 -0.68958 0.42083 -0.68843 C 0.42213 -0.68611 0.42356 -0.68403 0.42461 -0.68171 C 0.42552 -0.67963 0.42591 -0.67662 0.42695 -0.67477 C 0.42812 -0.67338 0.42955 -0.67338 0.4306 -0.67268 C 0.43307 -0.66968 0.43593 -0.66736 0.43802 -0.66366 C 0.43919 -0.66134 0.4401 -0.6581 0.44166 -0.65671 C 0.44349 -0.65509 0.4457 -0.65532 0.44778 -0.65463 C 0.44895 -0.65301 0.45026 -0.65185 0.4513 -0.65 C 0.45586 -0.6419 0.45143 -0.64375 0.45742 -0.63657 C 0.45846 -0.63542 0.45989 -0.63518 0.46119 -0.63449 C 0.47135 -0.62153 0.4569 -0.64143 0.46718 -0.61852 C 0.4681 -0.61667 0.46966 -0.61736 0.47083 -0.61643 C 0.47239 -0.61505 0.47409 -0.61296 0.47578 -0.6118 C 0.47721 -0.61065 0.4789 -0.61042 0.4806 -0.60949 C 0.4819 -0.6088 0.48294 -0.6081 0.48424 -0.60718 C 0.48672 -0.60417 0.48867 -0.6 0.49153 -0.59815 C 0.4927 -0.59745 0.49414 -0.59722 0.49518 -0.59606 C 0.50013 -0.5912 0.50117 -0.58657 0.50625 -0.58495 C 0.50937 -0.5838 0.51276 -0.58333 0.51588 -0.58264 C 0.51744 -0.58125 0.51901 -0.5794 0.52083 -0.57824 C 0.52487 -0.575 0.53385 -0.57037 0.53776 -0.56921 L 0.54518 -0.5669 C 0.54713 -0.5662 0.54909 -0.56551 0.55104 -0.56458 C 0.5582 -0.56134 0.5513 -0.56296 0.55963 -0.55995 C 0.5625 -0.55903 0.56536 -0.5588 0.56823 -0.55787 C 0.57187 -0.55648 0.57539 -0.55486 0.57916 -0.55324 C 0.58034 -0.55278 0.58151 -0.55162 0.58281 -0.55093 C 0.59557 -0.54583 0.58554 -0.55162 0.59375 -0.54653 C 0.59661 -0.53009 0.5944 -0.53657 0.59974 -0.52639 C 0.60208 -0.51366 0.60078 -0.52199 0.60364 -0.50162 C 0.60403 -0.49745 0.60612 -0.48102 0.60716 -0.47917 L 0.60976 -0.47454 " pathEditMode="relative" rAng="0" ptsTypes="AAAAAAAAAAAAAAAAAAAAAAAAAAAAAAAAAAAAAAAAAAAAAAAAAAAAAAAAAAAAAAAAAAAAAAAAAAAAAAAAAAAAAAAAAAAAAAAAAAAAAAAAAAAAAAAAAAAAAAAAAAAAAAAAAAAAAAAAAAAAAAAAAAAAAA">
                                      <p:cBhvr>
                                        <p:cTn id="5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71" y="-34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8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15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5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5" grpId="0" animBg="1"/>
      <p:bldP spid="7" grpId="0" animBg="1"/>
      <p:bldP spid="9" grpId="0" animBg="1"/>
      <p:bldP spid="15" grpId="0" animBg="1"/>
      <p:bldP spid="17" grpId="1" animBg="1"/>
      <p:bldP spid="3" grpId="0" animBg="1"/>
      <p:bldP spid="11" grpId="0" animBg="1"/>
      <p:bldP spid="12" grpId="0" animBg="1"/>
      <p:bldP spid="14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41F4B-DDF7-4401-8F86-B20F0F6305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6654" y="4109347"/>
            <a:ext cx="7766936" cy="1646302"/>
          </a:xfrm>
        </p:spPr>
        <p:txBody>
          <a:bodyPr>
            <a:noAutofit/>
          </a:bodyPr>
          <a:lstStyle/>
          <a:p>
            <a:r>
              <a:rPr lang="en-US" sz="9600" dirty="0">
                <a:solidFill>
                  <a:srgbClr val="FF0000"/>
                </a:solidFill>
                <a:latin typeface="Lucida Calligraphy" panose="03010101010101010101" pitchFamily="66" charset="0"/>
              </a:rPr>
              <a:t>Merry Christmas!</a:t>
            </a:r>
          </a:p>
        </p:txBody>
      </p:sp>
    </p:spTree>
    <p:extLst>
      <p:ext uri="{BB962C8B-B14F-4D97-AF65-F5344CB8AC3E}">
        <p14:creationId xmlns:p14="http://schemas.microsoft.com/office/powerpoint/2010/main" val="42647676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762</TotalTime>
  <Words>37</Words>
  <Application>Microsoft Office PowerPoint</Application>
  <PresentationFormat>Widescreen</PresentationFormat>
  <Paragraphs>12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Lucida Calligraphy</vt:lpstr>
      <vt:lpstr>Trebuchet MS</vt:lpstr>
      <vt:lpstr>Wingdings 3</vt:lpstr>
      <vt:lpstr>Facet</vt:lpstr>
      <vt:lpstr>Christmas Shapes Game</vt:lpstr>
      <vt:lpstr>Shapes</vt:lpstr>
      <vt:lpstr>Colors</vt:lpstr>
      <vt:lpstr>PowerPoint Presentation</vt:lpstr>
      <vt:lpstr>PowerPoint Presentation</vt:lpstr>
      <vt:lpstr>PowerPoint Presentation</vt:lpstr>
      <vt:lpstr>PowerPoint Presentation</vt:lpstr>
      <vt:lpstr>Merry Christmas!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Shapes Game</dc:title>
  <dc:creator>hspcu140</dc:creator>
  <cp:lastModifiedBy>hspcu140</cp:lastModifiedBy>
  <cp:revision>18</cp:revision>
  <dcterms:created xsi:type="dcterms:W3CDTF">2022-12-14T01:41:38Z</dcterms:created>
  <dcterms:modified xsi:type="dcterms:W3CDTF">2022-12-15T06:31:23Z</dcterms:modified>
</cp:coreProperties>
</file>