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73" r:id="rId3"/>
    <p:sldId id="283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3810" autoAdjust="0"/>
  </p:normalViewPr>
  <p:slideViewPr>
    <p:cSldViewPr snapToGrid="0" showGuides="1">
      <p:cViewPr varScale="1">
        <p:scale>
          <a:sx n="66" d="100"/>
          <a:sy n="66" d="100"/>
        </p:scale>
        <p:origin x="57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rmAutofit fontScale="90000"/>
          </a:bodyPr>
          <a:lstStyle/>
          <a:p>
            <a:r>
              <a:rPr lang="en-US" sz="4900" dirty="0"/>
              <a:t>City </a:t>
            </a:r>
            <a:r>
              <a:rPr lang="ja-JP" altLang="en-US" sz="4900" dirty="0"/>
              <a:t>市</a:t>
            </a:r>
            <a:r>
              <a:rPr lang="en-US" sz="4900" dirty="0"/>
              <a:t> </a:t>
            </a:r>
            <a:br>
              <a:rPr lang="en-US" sz="4900" dirty="0"/>
            </a:br>
            <a:r>
              <a:rPr lang="en-US" sz="4900" dirty="0"/>
              <a:t>or </a:t>
            </a:r>
            <a:br>
              <a:rPr lang="en-US" sz="4900" dirty="0"/>
            </a:br>
            <a:r>
              <a:rPr lang="en-US" sz="4900" dirty="0"/>
              <a:t>Countryside </a:t>
            </a:r>
            <a:r>
              <a:rPr lang="ja-JP" altLang="en-US" sz="4900" dirty="0"/>
              <a:t>田舎</a:t>
            </a:r>
            <a:r>
              <a:rPr lang="en-US" sz="4900" dirty="0"/>
              <a:t>? </a:t>
            </a:r>
            <a:br>
              <a:rPr lang="en-US" sz="3700" dirty="0"/>
            </a:br>
            <a:br>
              <a:rPr lang="en-US" sz="3700" u="sng" dirty="0"/>
            </a:br>
            <a:endParaRPr lang="en-US" sz="3700" u="sng" dirty="0"/>
          </a:p>
        </p:txBody>
      </p:sp>
      <p:pic>
        <p:nvPicPr>
          <p:cNvPr id="8" name="Picture 7" descr="A small village in the mountains&#10;&#10;Description automatically generated with low confidence">
            <a:extLst>
              <a:ext uri="{FF2B5EF4-FFF2-40B4-BE49-F238E27FC236}">
                <a16:creationId xmlns:a16="http://schemas.microsoft.com/office/drawing/2014/main" id="{0E3065B0-7391-635D-B688-A0E025E6C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60"/>
          <a:stretch/>
        </p:blipFill>
        <p:spPr>
          <a:xfrm>
            <a:off x="7489370" y="1783832"/>
            <a:ext cx="4402592" cy="3290338"/>
          </a:xfrm>
          <a:prstGeom prst="rect">
            <a:avLst/>
          </a:prstGeom>
          <a:noFill/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6E14C91-1DD6-62D4-82F3-C5AA0681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pPr>
              <a:spcAft>
                <a:spcPts val="600"/>
              </a:spcAft>
            </a:pPr>
            <a:fld id="{03DC2DEF-D2FE-4B45-ABA4-9F153FD1C98A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48" r="19327"/>
          <a:stretch/>
        </p:blipFill>
        <p:spPr>
          <a:xfrm>
            <a:off x="3672114" y="10"/>
            <a:ext cx="3628571" cy="6857990"/>
          </a:xfrm>
          <a:noFill/>
        </p:spPr>
      </p:pic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51932C-7145-4FBD-B81D-9ADC42401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487364"/>
            <a:ext cx="9702800" cy="973137"/>
          </a:xfrm>
        </p:spPr>
        <p:txBody>
          <a:bodyPr anchor="ctr">
            <a:normAutofit/>
          </a:bodyPr>
          <a:lstStyle/>
          <a:p>
            <a:r>
              <a:rPr lang="en-US" dirty="0"/>
              <a:t>You choose: City</a:t>
            </a:r>
            <a:r>
              <a:rPr lang="ja-JP" altLang="en-US" dirty="0"/>
              <a:t>市 </a:t>
            </a:r>
            <a:r>
              <a:rPr lang="en-US" dirty="0"/>
              <a:t>or Countryside</a:t>
            </a:r>
            <a:r>
              <a:rPr lang="ja-JP" altLang="en-US" dirty="0"/>
              <a:t>田舎</a:t>
            </a:r>
            <a:r>
              <a:rPr lang="en-US" dirty="0"/>
              <a:t>?</a:t>
            </a:r>
          </a:p>
        </p:txBody>
      </p:sp>
      <p:pic>
        <p:nvPicPr>
          <p:cNvPr id="16" name="Content Placeholder 15" descr="A picture containing city&#10;&#10;Description automatically generated">
            <a:extLst>
              <a:ext uri="{FF2B5EF4-FFF2-40B4-BE49-F238E27FC236}">
                <a16:creationId xmlns:a16="http://schemas.microsoft.com/office/drawing/2014/main" id="{F28E76B0-4489-0253-EA5E-EEE3EF165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212" r="15399" b="-2"/>
          <a:stretch/>
        </p:blipFill>
        <p:spPr>
          <a:xfrm>
            <a:off x="546100" y="1638299"/>
            <a:ext cx="5346700" cy="4381501"/>
          </a:xfrm>
          <a:noFill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4AF259-0EA0-486A-A345-68549DF5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DC2DEF-D2FE-4B45-ABA4-9F153FD1C98A}" type="slidenum">
              <a:rPr lang="en-US" sz="8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800"/>
          </a:p>
        </p:txBody>
      </p:sp>
      <p:pic>
        <p:nvPicPr>
          <p:cNvPr id="18" name="Picture Placeholder 17" descr="A picture containing grass, outdoor, water, sky&#10;&#10;Description automatically generated">
            <a:extLst>
              <a:ext uri="{FF2B5EF4-FFF2-40B4-BE49-F238E27FC236}">
                <a16:creationId xmlns:a16="http://schemas.microsoft.com/office/drawing/2014/main" id="{F98BD7C4-763F-801C-51AC-DE1969246A2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04" r="14410" b="1"/>
          <a:stretch/>
        </p:blipFill>
        <p:spPr>
          <a:xfrm>
            <a:off x="6096000" y="1460501"/>
            <a:ext cx="5795963" cy="4740274"/>
          </a:xfrm>
          <a:noFill/>
        </p:spPr>
      </p:pic>
    </p:spTree>
    <p:extLst>
      <p:ext uri="{BB962C8B-B14F-4D97-AF65-F5344CB8AC3E}">
        <p14:creationId xmlns:p14="http://schemas.microsoft.com/office/powerpoint/2010/main" val="324238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D60A3459-AD8A-974D-1F99-B2AA9B03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275" y="-61114"/>
            <a:ext cx="8190936" cy="3267268"/>
          </a:xfrm>
        </p:spPr>
        <p:txBody>
          <a:bodyPr anchor="ctr">
            <a:normAutofit/>
          </a:bodyPr>
          <a:lstStyle/>
          <a:p>
            <a:r>
              <a:rPr lang="en-US" sz="5600" dirty="0"/>
              <a:t>1. The (_____) is </a:t>
            </a:r>
            <a:r>
              <a:rPr lang="en-US" sz="5600" dirty="0">
                <a:highlight>
                  <a:srgbClr val="FFFF00"/>
                </a:highlight>
              </a:rPr>
              <a:t>more interesting </a:t>
            </a:r>
            <a:r>
              <a:rPr lang="ja-JP" altLang="en-US" sz="5600" dirty="0">
                <a:highlight>
                  <a:srgbClr val="FFFF00"/>
                </a:highlight>
              </a:rPr>
              <a:t>より興味深い</a:t>
            </a:r>
            <a:r>
              <a:rPr lang="en-US" sz="5600" dirty="0">
                <a:highlight>
                  <a:srgbClr val="FFFF00"/>
                </a:highlight>
              </a:rPr>
              <a:t> </a:t>
            </a:r>
            <a:r>
              <a:rPr lang="en-US" sz="5600" dirty="0"/>
              <a:t>than the (_____.)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E0733090-30AE-00AD-2571-1C073E18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pPr>
              <a:spcAft>
                <a:spcPts val="600"/>
              </a:spcAft>
            </a:pPr>
            <a:fld id="{03DC2DEF-D2FE-4B45-ABA4-9F153FD1C98A}" type="slidenum">
              <a:rPr lang="en-US" noProof="0" smtClean="0"/>
              <a:pPr>
                <a:spcAft>
                  <a:spcPts val="600"/>
                </a:spcAft>
              </a:pPr>
              <a:t>3</a:t>
            </a:fld>
            <a:endParaRPr lang="en-US" noProof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5E4D6265-D5FE-36FD-153C-DB07A72BA8F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pPr>
              <a:spcAft>
                <a:spcPts val="600"/>
              </a:spcAft>
            </a:pPr>
            <a:fld id="{03DC2DEF-D2FE-4B45-ABA4-9F153FD1C98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E3CCA1-3539-F182-84D8-8208289B0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11249"/>
              </p:ext>
            </p:extLst>
          </p:nvPr>
        </p:nvGraphicFramePr>
        <p:xfrm>
          <a:off x="208722" y="276146"/>
          <a:ext cx="2594113" cy="3447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113">
                  <a:extLst>
                    <a:ext uri="{9D8B030D-6E8A-4147-A177-3AD203B41FA5}">
                      <a16:colId xmlns:a16="http://schemas.microsoft.com/office/drawing/2014/main" val="595959933"/>
                    </a:ext>
                  </a:extLst>
                </a:gridCol>
              </a:tblGrid>
              <a:tr h="34470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233793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C6FA976-124B-5111-F7C8-8126A73CF350}"/>
              </a:ext>
            </a:extLst>
          </p:cNvPr>
          <p:cNvSpPr txBox="1"/>
          <p:nvPr/>
        </p:nvSpPr>
        <p:spPr>
          <a:xfrm>
            <a:off x="208722" y="415293"/>
            <a:ext cx="277855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Word Bank:</a:t>
            </a:r>
          </a:p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city </a:t>
            </a:r>
            <a:r>
              <a:rPr lang="ja-JP" altLang="en-US" sz="4000" b="1" dirty="0">
                <a:solidFill>
                  <a:schemeClr val="accent3">
                    <a:lumMod val="50000"/>
                  </a:schemeClr>
                </a:solidFill>
              </a:rPr>
              <a:t>市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countryside</a:t>
            </a:r>
            <a:r>
              <a:rPr lang="ja-JP" altLang="en-US" sz="4000" b="1" dirty="0">
                <a:solidFill>
                  <a:schemeClr val="accent3">
                    <a:lumMod val="50000"/>
                  </a:schemeClr>
                </a:solidFill>
              </a:rPr>
              <a:t>田舎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57DFCE-3AF4-1032-8087-663D203216C9}"/>
              </a:ext>
            </a:extLst>
          </p:cNvPr>
          <p:cNvSpPr txBox="1"/>
          <p:nvPr/>
        </p:nvSpPr>
        <p:spPr>
          <a:xfrm>
            <a:off x="3077253" y="2888429"/>
            <a:ext cx="6838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+mj-lt"/>
              </a:rPr>
              <a:t>2. I want to live in (______.)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3E5569-50E5-9FFF-696E-8EC8628A551D}"/>
              </a:ext>
            </a:extLst>
          </p:cNvPr>
          <p:cNvSpPr txBox="1"/>
          <p:nvPr/>
        </p:nvSpPr>
        <p:spPr>
          <a:xfrm>
            <a:off x="2980102" y="5094119"/>
            <a:ext cx="8837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+mj-lt"/>
              </a:rPr>
              <a:t>3.            Picture!</a:t>
            </a:r>
          </a:p>
        </p:txBody>
      </p:sp>
    </p:spTree>
    <p:extLst>
      <p:ext uri="{BB962C8B-B14F-4D97-AF65-F5344CB8AC3E}">
        <p14:creationId xmlns:p14="http://schemas.microsoft.com/office/powerpoint/2010/main" val="127069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D60A3459-AD8A-974D-1F99-B2AA9B03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822" y="-269508"/>
            <a:ext cx="9294177" cy="3267268"/>
          </a:xfrm>
        </p:spPr>
        <p:txBody>
          <a:bodyPr anchor="ctr">
            <a:normAutofit/>
          </a:bodyPr>
          <a:lstStyle/>
          <a:p>
            <a:r>
              <a:rPr lang="en-US" sz="5600" dirty="0"/>
              <a:t>1. The (</a:t>
            </a:r>
            <a:r>
              <a:rPr lang="en-US" sz="5600" u="sng" dirty="0">
                <a:highlight>
                  <a:srgbClr val="FFFF00"/>
                </a:highlight>
              </a:rPr>
              <a:t>countryside</a:t>
            </a:r>
            <a:r>
              <a:rPr lang="en-US" sz="5600" dirty="0"/>
              <a:t>) is more interesting </a:t>
            </a:r>
            <a:r>
              <a:rPr lang="ja-JP" altLang="en-US" sz="5600" dirty="0"/>
              <a:t>より興味深い</a:t>
            </a:r>
            <a:r>
              <a:rPr lang="en-US" sz="5600" dirty="0"/>
              <a:t> than the (</a:t>
            </a:r>
            <a:r>
              <a:rPr lang="en-US" sz="5600" u="sng" dirty="0">
                <a:highlight>
                  <a:srgbClr val="FFFF00"/>
                </a:highlight>
              </a:rPr>
              <a:t>city.)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E0733090-30AE-00AD-2571-1C073E18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pPr>
              <a:spcAft>
                <a:spcPts val="600"/>
              </a:spcAft>
            </a:pPr>
            <a:fld id="{03DC2DEF-D2FE-4B45-ABA4-9F153FD1C98A}" type="slidenum">
              <a:rPr lang="en-US" noProof="0" smtClean="0"/>
              <a:pPr>
                <a:spcAft>
                  <a:spcPts val="600"/>
                </a:spcAft>
              </a:pPr>
              <a:t>4</a:t>
            </a:fld>
            <a:endParaRPr lang="en-US" noProof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5E4D6265-D5FE-36FD-153C-DB07A72BA8F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pPr>
              <a:spcAft>
                <a:spcPts val="600"/>
              </a:spcAft>
            </a:pPr>
            <a:fld id="{03DC2DEF-D2FE-4B45-ABA4-9F153FD1C98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E3CCA1-3539-F182-84D8-8208289B0CEA}"/>
              </a:ext>
            </a:extLst>
          </p:cNvPr>
          <p:cNvGraphicFramePr>
            <a:graphicFrameLocks noGrp="1"/>
          </p:cNvGraphicFramePr>
          <p:nvPr/>
        </p:nvGraphicFramePr>
        <p:xfrm>
          <a:off x="208722" y="276146"/>
          <a:ext cx="2594113" cy="3447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113">
                  <a:extLst>
                    <a:ext uri="{9D8B030D-6E8A-4147-A177-3AD203B41FA5}">
                      <a16:colId xmlns:a16="http://schemas.microsoft.com/office/drawing/2014/main" val="595959933"/>
                    </a:ext>
                  </a:extLst>
                </a:gridCol>
              </a:tblGrid>
              <a:tr h="34470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233793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C6FA976-124B-5111-F7C8-8126A73CF350}"/>
              </a:ext>
            </a:extLst>
          </p:cNvPr>
          <p:cNvSpPr txBox="1"/>
          <p:nvPr/>
        </p:nvSpPr>
        <p:spPr>
          <a:xfrm>
            <a:off x="208722" y="415293"/>
            <a:ext cx="31562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city</a:t>
            </a:r>
            <a:r>
              <a:rPr lang="ja-JP" altLang="en-US" sz="4000" b="1" dirty="0">
                <a:solidFill>
                  <a:schemeClr val="accent3">
                    <a:lumMod val="50000"/>
                  </a:schemeClr>
                </a:solidFill>
              </a:rPr>
              <a:t>市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countryside</a:t>
            </a:r>
          </a:p>
          <a:p>
            <a:r>
              <a:rPr lang="ja-JP" altLang="en-US" sz="4000" b="1" dirty="0">
                <a:solidFill>
                  <a:schemeClr val="accent3">
                    <a:lumMod val="50000"/>
                  </a:schemeClr>
                </a:solidFill>
              </a:rPr>
              <a:t>田舎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57DFCE-3AF4-1032-8087-663D203216C9}"/>
              </a:ext>
            </a:extLst>
          </p:cNvPr>
          <p:cNvSpPr txBox="1"/>
          <p:nvPr/>
        </p:nvSpPr>
        <p:spPr>
          <a:xfrm>
            <a:off x="2897823" y="2408771"/>
            <a:ext cx="6838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+mj-lt"/>
              </a:rPr>
              <a:t>2. I want to live in (</a:t>
            </a:r>
            <a:r>
              <a:rPr lang="en-US" sz="6000" b="1" u="sng" dirty="0">
                <a:solidFill>
                  <a:schemeClr val="accent1"/>
                </a:solidFill>
                <a:highlight>
                  <a:srgbClr val="FFFF00"/>
                </a:highlight>
                <a:latin typeface="+mj-lt"/>
              </a:rPr>
              <a:t>Kurihara.)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19084-FF1A-B2BE-F543-CBC7EAA73900}"/>
              </a:ext>
            </a:extLst>
          </p:cNvPr>
          <p:cNvSpPr txBox="1"/>
          <p:nvPr/>
        </p:nvSpPr>
        <p:spPr>
          <a:xfrm>
            <a:off x="2980103" y="5094119"/>
            <a:ext cx="1838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+mj-lt"/>
              </a:rPr>
              <a:t>3.</a:t>
            </a:r>
          </a:p>
        </p:txBody>
      </p:sp>
      <p:pic>
        <p:nvPicPr>
          <p:cNvPr id="3" name="Picture 2" descr="A person in a garment&#10;&#10;Description automatically generated with medium confidence">
            <a:extLst>
              <a:ext uri="{FF2B5EF4-FFF2-40B4-BE49-F238E27FC236}">
                <a16:creationId xmlns:a16="http://schemas.microsoft.com/office/drawing/2014/main" id="{DE93900C-A3D3-FFD2-7F2E-C062D47FA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444" y="4184238"/>
            <a:ext cx="1785302" cy="2467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F4AA36-3CB2-872E-41D0-B9F1CD1AD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447" y="4616975"/>
            <a:ext cx="1914792" cy="17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7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562</TotalTime>
  <Words>100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City 市  or  Countryside 田舎?   </vt:lpstr>
      <vt:lpstr>You choose: City市 or Countryside田舎?</vt:lpstr>
      <vt:lpstr>1. The (_____) is more interesting より興味深い than the (_____.)</vt:lpstr>
      <vt:lpstr>1. The (countryside) is more interesting より興味深い than the (city.)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or Countryside?   You choose!</dc:title>
  <dc:creator>Lorenzo Landucci</dc:creator>
  <cp:lastModifiedBy>Lorenzo Landucci</cp:lastModifiedBy>
  <cp:revision>15</cp:revision>
  <dcterms:created xsi:type="dcterms:W3CDTF">2022-12-06T23:19:07Z</dcterms:created>
  <dcterms:modified xsi:type="dcterms:W3CDTF">2023-03-02T02:22:06Z</dcterms:modified>
</cp:coreProperties>
</file>