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8E38-59E8-4158-9EA0-29174D24D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AF1C7-D644-4A47-AD33-E4A73A4EF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A3B01-130B-457A-BAE7-F6164CCD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A933-00CC-4199-AF70-F3EADBE1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21180-9076-45F5-9680-2294F1E7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260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F76-8ED7-455C-8FD7-C79157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40A3C-C5BD-4146-BA61-D27D4EA55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81AA3-5395-4E5B-ABF1-A58E2AC7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EEB61-A422-491F-B177-A74A27BC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27DC0-0F46-4299-9DF8-FFB54734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936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70378-7080-41B6-96CB-673897A93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12CC6-BFE4-429C-A6A7-9B68C34D8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DED2A-2A7C-4263-9A26-8D907D40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D77A6-D6C9-4983-B040-4992B4B8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61E85-90AF-440E-B3D2-896E6FD5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828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51FE5-26AB-42E5-BB07-15C5B0DA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97E7-4C1B-4750-B24A-3C37436D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A04E0-B044-4789-AFF6-C0AF9CF7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50BEE-1E6D-4A98-9073-EA40C696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8120F-E12C-4C41-9CB9-842E4912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22261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8963-677E-4715-99D1-03FCAFE8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0B8D-E290-4DD8-9605-864AE293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6D0EF-6290-49CA-9773-3D9A474B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DDC4E-D147-4BCA-8141-6EB88340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DAF2-0056-4741-8846-117324A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391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4271-EA08-493D-88A9-8930D75D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9DAD-5A2A-467C-8858-2F090F264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E393C-C497-4EAC-9DD0-DF5EDAC34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51A0C-2C7E-4283-A7BC-495D847C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AF8B2-E9EA-4289-9B49-3EC0E1F1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C4D9F-3EC8-46A5-B1E8-7B3F77D4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8062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A6A4-2C6E-47E1-B921-231200D2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F98B-0CEE-4305-8B91-064AA2AB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95025-A79F-4E85-A8C3-61097E91B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A7865-B6FB-419B-AB23-74CD7F53B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D1A25-64F9-4CB6-AC56-2CD1DB12B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C66874-2E05-4E5F-9478-6FA67226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39B5C-6DFB-44A9-B18D-869B10F9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28EF4-FA95-46C3-8E31-01E98A2A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130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041FF-44DA-432A-AB3F-CCDC53C2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1F8A0-E8E1-4E1D-99C5-C3DAD999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C26E4-40A7-4A6D-9E59-8909AD69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40A27-E9DE-4AD1-95DA-2EE2C479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347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2FC49-48D5-4418-87FC-19EED14A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69EEC-48BE-486C-BCE1-84B91A25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30FAF-2296-427E-AE3F-A1E3D4DF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468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2A9E-CAC0-452B-A1DD-52E7968E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A9020-92AC-47F7-9A5A-FE55E819B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C78AB-8A2C-4A15-9D70-94786BF57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0512B-470C-41B5-84D5-76527F41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FFBB7-140E-4280-8488-BAA33B07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60B4F-400F-4E16-8789-850926F2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158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1823-A3D6-4E93-B2BC-DADA44E0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17C80-8F90-46DF-90A9-40CECAA06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E43DD-8C7F-4793-8FC5-FCD4DF19C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9DDCC-B359-470E-8869-53D473E0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38820-4EC6-4FC0-BC97-FC900D37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BC8BD-989D-416D-852B-F22590B8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9199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161FC-D149-4CA5-AA30-36660083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D51E8-161D-4B66-B41F-295AE00B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56ACF-3CD3-44E3-BD97-5EED86CAF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1767-3783-4783-B5F2-BA8F80DAEF54}" type="datetimeFigureOut">
              <a:rPr lang="en-001" smtClean="0"/>
              <a:t>17/01/2024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39D5-8918-4C8E-97F4-6E1FF80F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902C0-FBDA-445C-B5E8-BA3EBBBCD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B72-6021-4C4B-8379-B2F744B41A74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5898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pixabay.com/en/game-piece-player-token-red-15847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ack1">
            <a:extLst>
              <a:ext uri="{FF2B5EF4-FFF2-40B4-BE49-F238E27FC236}">
                <a16:creationId xmlns:a16="http://schemas.microsoft.com/office/drawing/2014/main" id="{7693E9A0-87BA-4D9C-A4B5-CA9442B3C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" y="-17090"/>
            <a:ext cx="12192000" cy="6874377"/>
          </a:xfrm>
          <a:prstGeom prst="rect">
            <a:avLst/>
          </a:prstGeom>
        </p:spPr>
      </p:pic>
      <p:pic>
        <p:nvPicPr>
          <p:cNvPr id="34" name="Back2">
            <a:extLst>
              <a:ext uri="{FF2B5EF4-FFF2-40B4-BE49-F238E27FC236}">
                <a16:creationId xmlns:a16="http://schemas.microsoft.com/office/drawing/2014/main" id="{823BEBDF-432C-472C-B738-319201362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" y="-17090"/>
            <a:ext cx="12192000" cy="6874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B13AA7-A7DB-40CA-89E5-A6F3B9A6B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54822" y="5413966"/>
            <a:ext cx="261715" cy="433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D39400-4C26-4952-894F-6CA2CCE467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6052" y="5331335"/>
            <a:ext cx="1413796" cy="141379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9A77CBFB-3F05-4913-A6FA-BFCD612FDA86}"/>
              </a:ext>
            </a:extLst>
          </p:cNvPr>
          <p:cNvSpPr/>
          <p:nvPr/>
        </p:nvSpPr>
        <p:spPr>
          <a:xfrm>
            <a:off x="6926914" y="5375466"/>
            <a:ext cx="1297415" cy="132523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 sz="1100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0063119-2EB6-4C4D-91FE-938426BE52CC}"/>
              </a:ext>
            </a:extLst>
          </p:cNvPr>
          <p:cNvSpPr/>
          <p:nvPr/>
        </p:nvSpPr>
        <p:spPr>
          <a:xfrm rot="165091">
            <a:off x="6590078" y="5857840"/>
            <a:ext cx="423530" cy="388616"/>
          </a:xfrm>
          <a:prstGeom prst="rightArrow">
            <a:avLst>
              <a:gd name="adj1" fmla="val 50000"/>
              <a:gd name="adj2" fmla="val 8413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36" name="Square1">
            <a:extLst>
              <a:ext uri="{FF2B5EF4-FFF2-40B4-BE49-F238E27FC236}">
                <a16:creationId xmlns:a16="http://schemas.microsoft.com/office/drawing/2014/main" id="{CAFF3F94-911C-4AFB-8CD5-C0024DDC4FD1}"/>
              </a:ext>
            </a:extLst>
          </p:cNvPr>
          <p:cNvSpPr/>
          <p:nvPr/>
        </p:nvSpPr>
        <p:spPr>
          <a:xfrm>
            <a:off x="1998270" y="199293"/>
            <a:ext cx="1719265" cy="1167181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38" name="Square2">
            <a:extLst>
              <a:ext uri="{FF2B5EF4-FFF2-40B4-BE49-F238E27FC236}">
                <a16:creationId xmlns:a16="http://schemas.microsoft.com/office/drawing/2014/main" id="{A8FC7811-D32D-4F8D-9BC8-2208CD4C9C8B}"/>
              </a:ext>
            </a:extLst>
          </p:cNvPr>
          <p:cNvSpPr/>
          <p:nvPr/>
        </p:nvSpPr>
        <p:spPr>
          <a:xfrm>
            <a:off x="3841637" y="199294"/>
            <a:ext cx="1719265" cy="1167181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39" name="Square3">
            <a:extLst>
              <a:ext uri="{FF2B5EF4-FFF2-40B4-BE49-F238E27FC236}">
                <a16:creationId xmlns:a16="http://schemas.microsoft.com/office/drawing/2014/main" id="{C5B57614-F4F8-4D96-A055-2D57DA7FC292}"/>
              </a:ext>
            </a:extLst>
          </p:cNvPr>
          <p:cNvSpPr/>
          <p:nvPr/>
        </p:nvSpPr>
        <p:spPr>
          <a:xfrm>
            <a:off x="5560902" y="381525"/>
            <a:ext cx="1719265" cy="1029082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0" name="Square4">
            <a:extLst>
              <a:ext uri="{FF2B5EF4-FFF2-40B4-BE49-F238E27FC236}">
                <a16:creationId xmlns:a16="http://schemas.microsoft.com/office/drawing/2014/main" id="{3835EE7F-0E7F-440A-9E25-0A18EA3B5783}"/>
              </a:ext>
            </a:extLst>
          </p:cNvPr>
          <p:cNvSpPr/>
          <p:nvPr/>
        </p:nvSpPr>
        <p:spPr>
          <a:xfrm>
            <a:off x="7177824" y="312475"/>
            <a:ext cx="1719265" cy="102908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1" name="Square5">
            <a:extLst>
              <a:ext uri="{FF2B5EF4-FFF2-40B4-BE49-F238E27FC236}">
                <a16:creationId xmlns:a16="http://schemas.microsoft.com/office/drawing/2014/main" id="{A052B0C0-F175-4B17-BE9C-CF10043F79FD}"/>
              </a:ext>
            </a:extLst>
          </p:cNvPr>
          <p:cNvSpPr/>
          <p:nvPr/>
        </p:nvSpPr>
        <p:spPr>
          <a:xfrm>
            <a:off x="8897089" y="381525"/>
            <a:ext cx="1616922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2" name="Square6">
            <a:extLst>
              <a:ext uri="{FF2B5EF4-FFF2-40B4-BE49-F238E27FC236}">
                <a16:creationId xmlns:a16="http://schemas.microsoft.com/office/drawing/2014/main" id="{848A044E-2262-4DFE-BB7C-3748D47CE9EA}"/>
              </a:ext>
            </a:extLst>
          </p:cNvPr>
          <p:cNvSpPr/>
          <p:nvPr/>
        </p:nvSpPr>
        <p:spPr>
          <a:xfrm>
            <a:off x="10600267" y="598106"/>
            <a:ext cx="1253067" cy="1298427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3" name="Square7">
            <a:extLst>
              <a:ext uri="{FF2B5EF4-FFF2-40B4-BE49-F238E27FC236}">
                <a16:creationId xmlns:a16="http://schemas.microsoft.com/office/drawing/2014/main" id="{69D65CA0-22B4-48A4-9CC0-6EF4B65BBA31}"/>
              </a:ext>
            </a:extLst>
          </p:cNvPr>
          <p:cNvSpPr/>
          <p:nvPr/>
        </p:nvSpPr>
        <p:spPr>
          <a:xfrm>
            <a:off x="9912238" y="1949910"/>
            <a:ext cx="1616923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4" name="Square8">
            <a:extLst>
              <a:ext uri="{FF2B5EF4-FFF2-40B4-BE49-F238E27FC236}">
                <a16:creationId xmlns:a16="http://schemas.microsoft.com/office/drawing/2014/main" id="{4A6E5D9C-C270-480D-A6EC-6345AA5DB30D}"/>
              </a:ext>
            </a:extLst>
          </p:cNvPr>
          <p:cNvSpPr/>
          <p:nvPr/>
        </p:nvSpPr>
        <p:spPr>
          <a:xfrm>
            <a:off x="8224330" y="1896534"/>
            <a:ext cx="1616922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5" name="Square9">
            <a:extLst>
              <a:ext uri="{FF2B5EF4-FFF2-40B4-BE49-F238E27FC236}">
                <a16:creationId xmlns:a16="http://schemas.microsoft.com/office/drawing/2014/main" id="{D8B04AA6-B6C6-40DC-BEF5-9A816A581C59}"/>
              </a:ext>
            </a:extLst>
          </p:cNvPr>
          <p:cNvSpPr/>
          <p:nvPr/>
        </p:nvSpPr>
        <p:spPr>
          <a:xfrm>
            <a:off x="6536421" y="2028139"/>
            <a:ext cx="1616923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6" name="Square10">
            <a:extLst>
              <a:ext uri="{FF2B5EF4-FFF2-40B4-BE49-F238E27FC236}">
                <a16:creationId xmlns:a16="http://schemas.microsoft.com/office/drawing/2014/main" id="{0157E8D6-9648-48E7-8AEA-0B6B38A4C5B1}"/>
              </a:ext>
            </a:extLst>
          </p:cNvPr>
          <p:cNvSpPr/>
          <p:nvPr/>
        </p:nvSpPr>
        <p:spPr>
          <a:xfrm>
            <a:off x="4817156" y="1924564"/>
            <a:ext cx="1719265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7" name="Square11">
            <a:extLst>
              <a:ext uri="{FF2B5EF4-FFF2-40B4-BE49-F238E27FC236}">
                <a16:creationId xmlns:a16="http://schemas.microsoft.com/office/drawing/2014/main" id="{E9C70140-D30A-470C-B8BE-B4A53A230F5B}"/>
              </a:ext>
            </a:extLst>
          </p:cNvPr>
          <p:cNvSpPr/>
          <p:nvPr/>
        </p:nvSpPr>
        <p:spPr>
          <a:xfrm>
            <a:off x="3200233" y="2022718"/>
            <a:ext cx="1655147" cy="887225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8" name="Square12">
            <a:extLst>
              <a:ext uri="{FF2B5EF4-FFF2-40B4-BE49-F238E27FC236}">
                <a16:creationId xmlns:a16="http://schemas.microsoft.com/office/drawing/2014/main" id="{AAB966E9-4DF4-4F8F-BE48-30E689839EE5}"/>
              </a:ext>
            </a:extLst>
          </p:cNvPr>
          <p:cNvSpPr/>
          <p:nvPr/>
        </p:nvSpPr>
        <p:spPr>
          <a:xfrm>
            <a:off x="1585264" y="1896534"/>
            <a:ext cx="1550852" cy="960034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49" name="Square13">
            <a:extLst>
              <a:ext uri="{FF2B5EF4-FFF2-40B4-BE49-F238E27FC236}">
                <a16:creationId xmlns:a16="http://schemas.microsoft.com/office/drawing/2014/main" id="{426E5327-504A-4C47-B278-A2175D21407C}"/>
              </a:ext>
            </a:extLst>
          </p:cNvPr>
          <p:cNvSpPr/>
          <p:nvPr/>
        </p:nvSpPr>
        <p:spPr>
          <a:xfrm>
            <a:off x="381347" y="2124448"/>
            <a:ext cx="1201963" cy="1262180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0" name="Square14">
            <a:extLst>
              <a:ext uri="{FF2B5EF4-FFF2-40B4-BE49-F238E27FC236}">
                <a16:creationId xmlns:a16="http://schemas.microsoft.com/office/drawing/2014/main" id="{B9BD008A-17DB-47C1-B118-3E9B38D14534}"/>
              </a:ext>
            </a:extLst>
          </p:cNvPr>
          <p:cNvSpPr/>
          <p:nvPr/>
        </p:nvSpPr>
        <p:spPr>
          <a:xfrm>
            <a:off x="119632" y="3471373"/>
            <a:ext cx="1201963" cy="1262180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1" name="Square15">
            <a:extLst>
              <a:ext uri="{FF2B5EF4-FFF2-40B4-BE49-F238E27FC236}">
                <a16:creationId xmlns:a16="http://schemas.microsoft.com/office/drawing/2014/main" id="{9D20D995-87CE-4AA6-A844-3B822C2B8E48}"/>
              </a:ext>
            </a:extLst>
          </p:cNvPr>
          <p:cNvSpPr/>
          <p:nvPr/>
        </p:nvSpPr>
        <p:spPr>
          <a:xfrm>
            <a:off x="518648" y="4791964"/>
            <a:ext cx="1195287" cy="1341565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2" name="Square16">
            <a:extLst>
              <a:ext uri="{FF2B5EF4-FFF2-40B4-BE49-F238E27FC236}">
                <a16:creationId xmlns:a16="http://schemas.microsoft.com/office/drawing/2014/main" id="{6709F00D-DC77-4075-A8E6-2F95B50B5C43}"/>
              </a:ext>
            </a:extLst>
          </p:cNvPr>
          <p:cNvSpPr/>
          <p:nvPr/>
        </p:nvSpPr>
        <p:spPr>
          <a:xfrm>
            <a:off x="1669470" y="4680717"/>
            <a:ext cx="1550852" cy="887225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3" name="Square17">
            <a:extLst>
              <a:ext uri="{FF2B5EF4-FFF2-40B4-BE49-F238E27FC236}">
                <a16:creationId xmlns:a16="http://schemas.microsoft.com/office/drawing/2014/main" id="{13676F5C-4C5C-403C-AA20-4008593BAA0D}"/>
              </a:ext>
            </a:extLst>
          </p:cNvPr>
          <p:cNvSpPr/>
          <p:nvPr/>
        </p:nvSpPr>
        <p:spPr>
          <a:xfrm>
            <a:off x="3308215" y="4791964"/>
            <a:ext cx="1655147" cy="887225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4" name="Square18">
            <a:extLst>
              <a:ext uri="{FF2B5EF4-FFF2-40B4-BE49-F238E27FC236}">
                <a16:creationId xmlns:a16="http://schemas.microsoft.com/office/drawing/2014/main" id="{96F85527-9485-4448-8F94-E6F266316095}"/>
              </a:ext>
            </a:extLst>
          </p:cNvPr>
          <p:cNvSpPr/>
          <p:nvPr/>
        </p:nvSpPr>
        <p:spPr>
          <a:xfrm>
            <a:off x="4909860" y="4680718"/>
            <a:ext cx="1719265" cy="960034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5" name="Square19">
            <a:extLst>
              <a:ext uri="{FF2B5EF4-FFF2-40B4-BE49-F238E27FC236}">
                <a16:creationId xmlns:a16="http://schemas.microsoft.com/office/drawing/2014/main" id="{C2733459-33AB-4CF2-910E-46B651E928C8}"/>
              </a:ext>
            </a:extLst>
          </p:cNvPr>
          <p:cNvSpPr/>
          <p:nvPr/>
        </p:nvSpPr>
        <p:spPr>
          <a:xfrm>
            <a:off x="5705360" y="3652828"/>
            <a:ext cx="1616923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6" name="Square20">
            <a:extLst>
              <a:ext uri="{FF2B5EF4-FFF2-40B4-BE49-F238E27FC236}">
                <a16:creationId xmlns:a16="http://schemas.microsoft.com/office/drawing/2014/main" id="{3F039510-5B73-466D-AF22-12F0FC60A4CD}"/>
              </a:ext>
            </a:extLst>
          </p:cNvPr>
          <p:cNvSpPr/>
          <p:nvPr/>
        </p:nvSpPr>
        <p:spPr>
          <a:xfrm>
            <a:off x="7459031" y="3869830"/>
            <a:ext cx="1616922" cy="1029084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7" name="Square21">
            <a:extLst>
              <a:ext uri="{FF2B5EF4-FFF2-40B4-BE49-F238E27FC236}">
                <a16:creationId xmlns:a16="http://schemas.microsoft.com/office/drawing/2014/main" id="{3BA113A5-372F-4D30-94F8-4A6F8AFF8AFF}"/>
              </a:ext>
            </a:extLst>
          </p:cNvPr>
          <p:cNvSpPr/>
          <p:nvPr/>
        </p:nvSpPr>
        <p:spPr>
          <a:xfrm>
            <a:off x="9075953" y="3825870"/>
            <a:ext cx="1719265" cy="960033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8" name="Square22">
            <a:extLst>
              <a:ext uri="{FF2B5EF4-FFF2-40B4-BE49-F238E27FC236}">
                <a16:creationId xmlns:a16="http://schemas.microsoft.com/office/drawing/2014/main" id="{023025BD-3B09-4F02-86A7-A35FDFDDBBD6}"/>
              </a:ext>
            </a:extLst>
          </p:cNvPr>
          <p:cNvSpPr/>
          <p:nvPr/>
        </p:nvSpPr>
        <p:spPr>
          <a:xfrm>
            <a:off x="10829623" y="4267286"/>
            <a:ext cx="1072180" cy="1167181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9" name="Square23">
            <a:extLst>
              <a:ext uri="{FF2B5EF4-FFF2-40B4-BE49-F238E27FC236}">
                <a16:creationId xmlns:a16="http://schemas.microsoft.com/office/drawing/2014/main" id="{3B244535-B44E-4BC4-8B10-FD9D2EA8AB55}"/>
              </a:ext>
            </a:extLst>
          </p:cNvPr>
          <p:cNvSpPr/>
          <p:nvPr/>
        </p:nvSpPr>
        <p:spPr>
          <a:xfrm>
            <a:off x="8803265" y="5340879"/>
            <a:ext cx="1873202" cy="1359818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32" name="Square24">
            <a:extLst>
              <a:ext uri="{FF2B5EF4-FFF2-40B4-BE49-F238E27FC236}">
                <a16:creationId xmlns:a16="http://schemas.microsoft.com/office/drawing/2014/main" id="{C5BC7131-5774-49CA-8FF1-0D14F92B7991}"/>
              </a:ext>
            </a:extLst>
          </p:cNvPr>
          <p:cNvSpPr/>
          <p:nvPr/>
        </p:nvSpPr>
        <p:spPr>
          <a:xfrm>
            <a:off x="189110" y="191512"/>
            <a:ext cx="2036001" cy="1411754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pic>
        <p:nvPicPr>
          <p:cNvPr id="6" name="Picture 33">
            <a:extLst>
              <a:ext uri="{FF2B5EF4-FFF2-40B4-BE49-F238E27FC236}">
                <a16:creationId xmlns:a16="http://schemas.microsoft.com/office/drawing/2014/main" id="{D7A5FF86-6E5A-4F2A-A8E4-74DD11BD8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79265" y="565919"/>
            <a:ext cx="261715" cy="433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6577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3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16145 -0.00532 " pathEditMode="relative" rAng="0" ptsTypes="AA">
                                      <p:cBhvr>
                                        <p:cTn id="2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-0.00533 L 0.29856 -0.01782 " pathEditMode="relative" rAng="0" ptsTypes="AA">
                                      <p:cBhvr>
                                        <p:cTn id="2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57 -0.01782 L 0.43554 0.00069 " pathEditMode="relative" rAng="0" ptsTypes="AA">
                                      <p:cBhvr>
                                        <p:cTn id="3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554 0.00069 L 0.57148 -0.01829 " pathEditMode="relative" rAng="0" ptsTypes="AA"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148 -0.01829 L 0.70898 -0.00393 " pathEditMode="relative" rAng="0" ptsTypes="AA">
                                      <p:cBhvr>
                                        <p:cTn id="4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98 -0.00393 L 0.82981 0.06782 " pathEditMode="relative" rAng="0" ptsTypes="AA">
                                      <p:cBhvr>
                                        <p:cTn id="4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82 0.06783 L 0.7944 0.23287 " pathEditMode="relative" rAng="0" ptsTypes="AA">
                                      <p:cBhvr>
                                        <p:cTn id="5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9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44 0.23287 L 0.65338 0.21782 " pathEditMode="relative" rAng="0" ptsTypes="AA">
                                      <p:cBhvr>
                                        <p:cTn id="5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338 0.21782 L 0.51067 0.2338 " pathEditMode="relative" rAng="0" ptsTypes="AA">
                                      <p:cBhvr>
                                        <p:cTn id="6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067 0.2338 L 0.36966 0.20347 " pathEditMode="relative" rAng="0" ptsTypes="AA">
                                      <p:cBhvr>
                                        <p:cTn id="6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57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66 0.20347 L 0.23242 0.23657 " pathEditMode="relative" rAng="0" ptsTypes="AA">
                                      <p:cBhvr>
                                        <p:cTn id="7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42 0.23658 L 0.10794 0.22083 " pathEditMode="relative" rAng="0" ptsTypes="AA">
                                      <p:cBhvr>
                                        <p:cTn id="7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93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5 0.22083 L -0.01602 0.27477 " pathEditMode="relative" rAng="0" ptsTypes="AA">
                                      <p:cBhvr>
                                        <p:cTn id="8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01 0.27477 L -0.0306 0.4669 " pathEditMode="relative" rAng="0" ptsTypes="AA">
                                      <p:cBhvr>
                                        <p:cTn id="8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6 0.4669 L -0.00391 0.66319 " pathEditMode="relative" rAng="0" ptsTypes="AA">
                                      <p:cBhvr>
                                        <p:cTn id="9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2 0.62407 L -0.00391 0.66319 " pathEditMode="relative" rAng="0" ptsTypes="AA">
                                      <p:cBhvr>
                                        <p:cTn id="9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7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0.66319 L 0.11171 0.62407 " pathEditMode="relative" rAng="0" ptsTypes="AA">
                                      <p:cBhvr>
                                        <p:cTn id="10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2 0.62408 L 0.24635 0.63032 " pathEditMode="relative" rAng="0" ptsTypes="AA">
                                      <p:cBhvr>
                                        <p:cTn id="10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35 0.63032 L 0.38737 0.62083 " pathEditMode="relative" rAng="0" ptsTypes="AA">
                                      <p:cBhvr>
                                        <p:cTn id="1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37 0.62083 L 0.44869 0.48079 " pathEditMode="relative" rAng="0" ptsTypes="AA">
                                      <p:cBhvr>
                                        <p:cTn id="11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7 0.48078 L 0.58359 0.51343 " pathEditMode="relative" rAng="0" ptsTypes="AA">
                                      <p:cBhvr>
                                        <p:cTn id="12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59 0.51342 L 0.71914 0.4875 " pathEditMode="relative" rAng="0" ptsTypes="AA">
                                      <p:cBhvr>
                                        <p:cTn id="12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70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914 0.4875 L 0.83932 0.57616 " pathEditMode="relative" rAng="0" ptsTypes="AA">
                                      <p:cBhvr>
                                        <p:cTn id="13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3932 0.57616 L 0.70182 0.74745 " pathEditMode="relative" rAng="0" ptsTypes="AA">
                                      <p:cBhvr>
                                        <p:cTn id="1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0023 C 0.04205 -0.09699 0.08645 -0.18704 0.10911 -0.16343 C 0.13411 -0.13819 0.1095 -0.02708 0.08411 0.08588 C 0.05742 0.21412 0.02851 0.33796 0.05664 0.3669 C 0.0819 0.39259 0.12825 0.28657 0.17708 0.18102 C 0.21666 0.08264 0.26119 -0.00787 0.28671 0.01875 C 0.30846 0.04074 0.28671 0.15417 0.26119 0.26759 C 0.23138 0.39259 0.20572 0.51991 0.23059 0.54537 C 0.25651 0.57222 0.35143 0.36019 0.35091 0.36181 C 0.39362 0.26389 0.43502 0.17107 0.46067 0.19769 C 0.48554 0.22292 0.46067 0.33357 0.43541 0.4463 C 0.40937 0.57523 0.37981 0.69861 0.40807 0.72755 C 0.43333 0.75347 0.47942 0.64722 0.52539 0.53866 C 0.57057 0.44583 0.61276 0.35301 0.63763 0.3787 C 0.65989 0.40185 0.63776 0.51458 0.61289 0.62847 C 0.58333 0.7537 0.55716 0.88056 0.58281 0.90694 C 0.60742 0.93218 0.65364 0.82616 0.70299 0.72107 " pathEditMode="fixed" rAng="1800000" ptsTypes="AAAAAAAAAAAAAAAAA">
                                      <p:cBhvr>
                                        <p:cTn id="142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40" y="3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Aurelio Hiroshi Mizukami</dc:creator>
  <cp:lastModifiedBy>Aurelio Hiroshi Mizukami</cp:lastModifiedBy>
  <cp:revision>12</cp:revision>
  <dcterms:created xsi:type="dcterms:W3CDTF">2024-01-16T00:23:04Z</dcterms:created>
  <dcterms:modified xsi:type="dcterms:W3CDTF">2024-01-17T05:46:13Z</dcterms:modified>
</cp:coreProperties>
</file>