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BBEF-2517-4495-BE88-4B2242B162CC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83EE-70E8-452C-A668-CF7CAF349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58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BBEF-2517-4495-BE88-4B2242B162CC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83EE-70E8-452C-A668-CF7CAF349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3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BBEF-2517-4495-BE88-4B2242B162CC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83EE-70E8-452C-A668-CF7CAF349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1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BBEF-2517-4495-BE88-4B2242B162CC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83EE-70E8-452C-A668-CF7CAF349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93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BBEF-2517-4495-BE88-4B2242B162CC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83EE-70E8-452C-A668-CF7CAF349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21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BBEF-2517-4495-BE88-4B2242B162CC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83EE-70E8-452C-A668-CF7CAF349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03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BBEF-2517-4495-BE88-4B2242B162CC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83EE-70E8-452C-A668-CF7CAF349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12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BBEF-2517-4495-BE88-4B2242B162CC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83EE-70E8-452C-A668-CF7CAF349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06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BBEF-2517-4495-BE88-4B2242B162CC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83EE-70E8-452C-A668-CF7CAF349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70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BBEF-2517-4495-BE88-4B2242B162CC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83EE-70E8-452C-A668-CF7CAF349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94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BBEF-2517-4495-BE88-4B2242B162CC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83EE-70E8-452C-A668-CF7CAF349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87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FBBEF-2517-4495-BE88-4B2242B162CC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683EE-70E8-452C-A668-CF7CAF349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47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96"/>
          <a:stretch/>
        </p:blipFill>
        <p:spPr>
          <a:xfrm>
            <a:off x="0" y="-14028"/>
            <a:ext cx="12191999" cy="687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57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41221" y="2757896"/>
            <a:ext cx="7906295" cy="11952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chemeClr val="bg1"/>
                </a:solidFill>
                <a:latin typeface="Comic Sans MS" panose="030F0702030302020204" pitchFamily="66" charset="0"/>
              </a:rPr>
              <a:t>CHALLENGE FOUR</a:t>
            </a:r>
            <a:endParaRPr lang="ja-JP" altLang="en-US" sz="33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4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2542904" y="4178481"/>
            <a:ext cx="7093131" cy="960120"/>
          </a:xfrm>
          <a:prstGeom prst="wedgeRoundRectCallout">
            <a:avLst>
              <a:gd name="adj1" fmla="val 38974"/>
              <a:gd name="adj2" fmla="val 6760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He didn’t ___ a uniform yesterday.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48988" y="1014005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wear(s)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48988" y="2068830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wore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248988" y="3123656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worn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69574" y="115858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69574" y="2216381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469574" y="327120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4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8" grpId="0" animBg="1"/>
      <p:bldP spid="8" grpId="1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41221" y="2757896"/>
            <a:ext cx="7906295" cy="11952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chemeClr val="bg1"/>
                </a:solidFill>
                <a:latin typeface="Comic Sans MS" panose="030F0702030302020204" pitchFamily="66" charset="0"/>
              </a:rPr>
              <a:t>CHALLENGE FIVE</a:t>
            </a:r>
            <a:endParaRPr lang="ja-JP" altLang="en-US" sz="33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7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2542904" y="4178481"/>
            <a:ext cx="7093131" cy="1266743"/>
          </a:xfrm>
          <a:prstGeom prst="wedgeRoundRectCallout">
            <a:avLst>
              <a:gd name="adj1" fmla="val 38974"/>
              <a:gd name="adj2" fmla="val 6760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English ___ studied by my mother 10 years ago.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48988" y="1014005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is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48988" y="2068830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are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248988" y="3123656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was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272142" y="115858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272142" y="2216381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272142" y="327120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13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 animBg="1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41221" y="2757896"/>
            <a:ext cx="7906295" cy="11952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chemeClr val="bg1"/>
                </a:solidFill>
                <a:latin typeface="Comic Sans MS" panose="030F0702030302020204" pitchFamily="66" charset="0"/>
              </a:rPr>
              <a:t>CHALLENGE SIX</a:t>
            </a:r>
            <a:endParaRPr lang="ja-JP" altLang="en-US" sz="33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9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2542904" y="4178481"/>
            <a:ext cx="7093131" cy="1338751"/>
          </a:xfrm>
          <a:prstGeom prst="wedgeRoundRectCallout">
            <a:avLst>
              <a:gd name="adj1" fmla="val 38974"/>
              <a:gd name="adj2" fmla="val 6760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Sports ___ played in the gym everyday.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48988" y="1014005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are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48988" y="2068830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were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248988" y="3123656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was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69574" y="115858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69574" y="2216381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469574" y="327120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3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8" grpId="0" animBg="1"/>
      <p:bldP spid="8" grpId="1" animBg="1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41221" y="2757896"/>
            <a:ext cx="7906295" cy="11952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chemeClr val="bg1"/>
                </a:solidFill>
                <a:latin typeface="Comic Sans MS" panose="030F0702030302020204" pitchFamily="66" charset="0"/>
              </a:rPr>
              <a:t>CHALLENGE SEVEN</a:t>
            </a:r>
            <a:endParaRPr lang="ja-JP" altLang="en-US" sz="33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32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2248989" y="4178481"/>
            <a:ext cx="7680960" cy="1410759"/>
          </a:xfrm>
          <a:prstGeom prst="wedgeRoundRectCallout">
            <a:avLst>
              <a:gd name="adj1" fmla="val 38974"/>
              <a:gd name="adj2" fmla="val 6760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Games were played when I ___ to my friend’s house.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48988" y="1014005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go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48988" y="2068830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went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248988" y="3123656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gone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69574" y="115858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69574" y="2216381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469574" y="327120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8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8" grpId="1" animBg="1"/>
      <p:bldP spid="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41221" y="2757896"/>
            <a:ext cx="7906295" cy="11952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chemeClr val="bg1"/>
                </a:solidFill>
                <a:latin typeface="Comic Sans MS" panose="030F0702030302020204" pitchFamily="66" charset="0"/>
              </a:rPr>
              <a:t>LAST CHALLENGE</a:t>
            </a:r>
            <a:endParaRPr lang="ja-JP" altLang="en-US" sz="33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37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1847528" y="4178481"/>
            <a:ext cx="8424936" cy="960120"/>
          </a:xfrm>
          <a:prstGeom prst="wedgeRoundRectCallout">
            <a:avLst>
              <a:gd name="adj1" fmla="val 38974"/>
              <a:gd name="adj2" fmla="val 6760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I _____ him last year.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48988" y="1014005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know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48988" y="2068830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knew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248988" y="3123656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known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69574" y="115858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69574" y="2216381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469574" y="327120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4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8" grpId="1" animBg="1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41221" y="2757896"/>
            <a:ext cx="7906295" cy="11952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chemeClr val="bg1"/>
                </a:solidFill>
                <a:latin typeface="Comic Sans MS" panose="030F0702030302020204" pitchFamily="66" charset="0"/>
              </a:rPr>
              <a:t>EXAMPLE</a:t>
            </a:r>
            <a:endParaRPr lang="ja-JP" altLang="en-US" sz="33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40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41221" y="2757896"/>
            <a:ext cx="7906295" cy="11952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END</a:t>
            </a:r>
            <a:endParaRPr lang="ja-JP" altLang="en-US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74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2542904" y="4178481"/>
            <a:ext cx="7093131" cy="960120"/>
          </a:xfrm>
          <a:prstGeom prst="wedgeRoundRectCallout">
            <a:avLst>
              <a:gd name="adj1" fmla="val 38974"/>
              <a:gd name="adj2" fmla="val 6760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Bananas are ___ by monkeys.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48988" y="1014005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eat(s)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48988" y="2068830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ate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248988" y="3123656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eaten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69574" y="115858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69574" y="2216381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469574" y="327120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77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41221" y="2757896"/>
            <a:ext cx="7906295" cy="11952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chemeClr val="bg1"/>
                </a:solidFill>
                <a:latin typeface="Comic Sans MS" panose="030F0702030302020204" pitchFamily="66" charset="0"/>
              </a:rPr>
              <a:t>CHALLENGE ONE</a:t>
            </a:r>
            <a:endParaRPr lang="ja-JP" altLang="en-US" sz="33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3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2248989" y="4178481"/>
            <a:ext cx="7680960" cy="960120"/>
          </a:xfrm>
          <a:prstGeom prst="wedgeRoundRectCallout">
            <a:avLst>
              <a:gd name="adj1" fmla="val 38974"/>
              <a:gd name="adj2" fmla="val 6760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We ___ many pictures last summer.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48988" y="1014005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take(s)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48988" y="2068830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took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248988" y="3123656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taken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69574" y="115858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69574" y="2216381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469574" y="327120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3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8" grpId="1" animBg="1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41221" y="2757896"/>
            <a:ext cx="7906295" cy="11952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chemeClr val="bg1"/>
                </a:solidFill>
                <a:latin typeface="Comic Sans MS" panose="030F0702030302020204" pitchFamily="66" charset="0"/>
              </a:rPr>
              <a:t>CHALLENGE TWO</a:t>
            </a:r>
            <a:endParaRPr lang="ja-JP" altLang="en-US" sz="33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68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2542904" y="4178481"/>
            <a:ext cx="7093131" cy="960120"/>
          </a:xfrm>
          <a:prstGeom prst="wedgeRoundRectCallout">
            <a:avLst>
              <a:gd name="adj1" fmla="val 38974"/>
              <a:gd name="adj2" fmla="val 6760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A ghost was ___ in the library.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48988" y="1014005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see(s)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48988" y="2068830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saw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248988" y="3123656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seen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69574" y="115858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69574" y="2216381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469574" y="327120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84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 animBg="1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41221" y="2757896"/>
            <a:ext cx="7906295" cy="11952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chemeClr val="bg1"/>
                </a:solidFill>
                <a:latin typeface="Comic Sans MS" panose="030F0702030302020204" pitchFamily="66" charset="0"/>
              </a:rPr>
              <a:t>CHALLENGE THREE</a:t>
            </a:r>
            <a:endParaRPr lang="ja-JP" altLang="en-US" sz="33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86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2542904" y="4178481"/>
            <a:ext cx="7093131" cy="960120"/>
          </a:xfrm>
          <a:prstGeom prst="wedgeRoundRectCallout">
            <a:avLst>
              <a:gd name="adj1" fmla="val 38974"/>
              <a:gd name="adj2" fmla="val 6760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His father ___ cakes everyday.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48988" y="1014005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make(s)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48988" y="2068830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made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248988" y="3123656"/>
            <a:ext cx="7680960" cy="96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latin typeface="Comic Sans MS" panose="030F0702030302020204" pitchFamily="66" charset="0"/>
              </a:rPr>
              <a:t>made</a:t>
            </a:r>
            <a:endParaRPr lang="ja-JP" altLang="en-US" sz="33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69574" y="115858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69574" y="2216381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469574" y="3271207"/>
            <a:ext cx="8104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3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ja-JP" altLang="en-US" sz="3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89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8" grpId="0" animBg="1"/>
      <p:bldP spid="8" grpId="1" animBg="1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ワイド画面</PresentationFormat>
  <Paragraphs>73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游ゴシック</vt:lpstr>
      <vt:lpstr>游ゴシック Light</vt:lpstr>
      <vt:lpstr>Arial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ykct150</dc:creator>
  <cp:lastModifiedBy>ykct150</cp:lastModifiedBy>
  <cp:revision>2</cp:revision>
  <dcterms:created xsi:type="dcterms:W3CDTF">2019-04-12T05:50:31Z</dcterms:created>
  <dcterms:modified xsi:type="dcterms:W3CDTF">2019-04-12T05:54:08Z</dcterms:modified>
</cp:coreProperties>
</file>