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2A1D-D4F1-4FA7-B3A7-4F724905211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D148-19BF-470F-A4EC-A9AFC2109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66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2A1D-D4F1-4FA7-B3A7-4F724905211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D148-19BF-470F-A4EC-A9AFC2109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53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2A1D-D4F1-4FA7-B3A7-4F724905211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D148-19BF-470F-A4EC-A9AFC2109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68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2A1D-D4F1-4FA7-B3A7-4F724905211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D148-19BF-470F-A4EC-A9AFC2109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17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2A1D-D4F1-4FA7-B3A7-4F724905211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D148-19BF-470F-A4EC-A9AFC2109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64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2A1D-D4F1-4FA7-B3A7-4F724905211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D148-19BF-470F-A4EC-A9AFC2109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20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2A1D-D4F1-4FA7-B3A7-4F724905211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D148-19BF-470F-A4EC-A9AFC2109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66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2A1D-D4F1-4FA7-B3A7-4F724905211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D148-19BF-470F-A4EC-A9AFC2109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70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2A1D-D4F1-4FA7-B3A7-4F724905211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D148-19BF-470F-A4EC-A9AFC2109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67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2A1D-D4F1-4FA7-B3A7-4F724905211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D148-19BF-470F-A4EC-A9AFC2109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50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2A1D-D4F1-4FA7-B3A7-4F724905211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D148-19BF-470F-A4EC-A9AFC2109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06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2A1D-D4F1-4FA7-B3A7-4F7249052115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ED148-19BF-470F-A4EC-A9AFC2109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46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61950" y="0"/>
            <a:ext cx="6057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>
                <a:latin typeface="Comic Sans MS" panose="030F0702030302020204" pitchFamily="66" charset="0"/>
              </a:rPr>
              <a:t>How to write English!</a:t>
            </a:r>
          </a:p>
          <a:p>
            <a:pPr algn="ctr"/>
            <a:endParaRPr kumimoji="1" lang="ja-JP" altLang="en-US" sz="3600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19300" y="646331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英語の書き方</a:t>
            </a:r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8817" y="1200329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Comic Sans MS" panose="030F0702030302020204" pitchFamily="66" charset="0"/>
              </a:rPr>
              <a:t>QUIZ</a:t>
            </a:r>
            <a:r>
              <a:rPr kumimoji="1" lang="ja-JP" altLang="en-US" dirty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TIME!: 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この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文章を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見てください。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6967" y="1430199"/>
            <a:ext cx="42100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 err="1" smtClean="0">
                <a:latin typeface="Comic Sans MS" panose="030F0702030302020204" pitchFamily="66" charset="0"/>
              </a:rPr>
              <a:t>ilikedogs</a:t>
            </a:r>
            <a:endParaRPr kumimoji="1" lang="ja-JP" altLang="en-US" sz="6600" dirty="0">
              <a:latin typeface="Comic Sans MS" panose="030F0702030302020204" pitchFamily="66" charset="0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998216"/>
              </p:ext>
            </p:extLst>
          </p:nvPr>
        </p:nvGraphicFramePr>
        <p:xfrm>
          <a:off x="1835067" y="1508068"/>
          <a:ext cx="4572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70416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877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22979316"/>
                  </a:ext>
                </a:extLst>
              </a:tr>
            </a:tbl>
          </a:graphicData>
        </a:graphic>
      </p:graphicFrame>
      <p:cxnSp>
        <p:nvCxnSpPr>
          <p:cNvPr id="11" name="直線コネクタ 10"/>
          <p:cNvCxnSpPr/>
          <p:nvPr/>
        </p:nvCxnSpPr>
        <p:spPr>
          <a:xfrm>
            <a:off x="1796967" y="2504640"/>
            <a:ext cx="457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44911"/>
              </p:ext>
            </p:extLst>
          </p:nvPr>
        </p:nvGraphicFramePr>
        <p:xfrm>
          <a:off x="749217" y="6132993"/>
          <a:ext cx="5410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270416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877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22979316"/>
                  </a:ext>
                </a:extLst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749217" y="7104543"/>
            <a:ext cx="5410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46408" y="2643997"/>
            <a:ext cx="6135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読めますか？</a:t>
            </a:r>
            <a:r>
              <a:rPr kumimoji="1" lang="ja-JP" altLang="en-US" dirty="0" smtClean="0"/>
              <a:t>この文章は</a:t>
            </a:r>
            <a:r>
              <a:rPr kumimoji="1" lang="ja-JP" altLang="en-US" dirty="0" smtClean="0"/>
              <a:t>いろいろな間違いがありますよ！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直しましょう！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0550" y="371475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/>
              <a:t>英語を書くルール</a:t>
            </a:r>
            <a:endParaRPr kumimoji="1" lang="ja-JP" altLang="en-US" sz="2400" b="1" u="sng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0550" y="4176415"/>
            <a:ext cx="58293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kumimoji="1" lang="ja-JP" altLang="en-US" sz="2400" dirty="0" smtClean="0"/>
              <a:t>最初の文字を大文字で書きましょう。</a:t>
            </a:r>
            <a:endParaRPr kumimoji="1" lang="en-US" altLang="ja-JP" sz="2400" dirty="0" smtClean="0"/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sz="2400" dirty="0" smtClean="0"/>
              <a:t>単語と単語の間は</a:t>
            </a:r>
            <a:r>
              <a:rPr kumimoji="1" lang="ja-JP" altLang="en-US" sz="2400" dirty="0" smtClean="0"/>
              <a:t>一文字空けましょう</a:t>
            </a:r>
            <a:r>
              <a:rPr kumimoji="1" lang="ja-JP" altLang="en-US" sz="2400" dirty="0" smtClean="0"/>
              <a:t>。</a:t>
            </a:r>
            <a:endParaRPr kumimoji="1" lang="en-US" altLang="ja-JP" sz="2400" dirty="0" smtClean="0"/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sz="2400" dirty="0" smtClean="0"/>
              <a:t>文章を</a:t>
            </a:r>
            <a:r>
              <a:rPr kumimoji="1" lang="ja-JP" altLang="en-US" sz="2400" dirty="0"/>
              <a:t>書き終</a:t>
            </a:r>
            <a:r>
              <a:rPr kumimoji="1" lang="ja-JP" altLang="en-US" sz="2400" dirty="0" smtClean="0"/>
              <a:t>わったら、ピリオド</a:t>
            </a:r>
            <a:r>
              <a:rPr kumimoji="1" lang="ja-JP" altLang="en-US" sz="2400" dirty="0" smtClean="0"/>
              <a:t>をつけましょう。</a:t>
            </a:r>
            <a:endParaRPr kumimoji="1" lang="en-US" altLang="ja-JP" sz="2400" dirty="0" smtClean="0"/>
          </a:p>
          <a:p>
            <a:pPr marL="342900" indent="-342900">
              <a:buFont typeface="+mj-lt"/>
              <a:buAutoNum type="arabicPeriod"/>
            </a:pPr>
            <a:endParaRPr kumimoji="1" lang="en-US" altLang="ja-JP" dirty="0" smtClean="0"/>
          </a:p>
          <a:p>
            <a:pPr marL="342900" indent="-342900">
              <a:buFont typeface="+mj-lt"/>
              <a:buAutoNum type="arabicPeriod"/>
            </a:pP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99348" y="5856702"/>
            <a:ext cx="5411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0" dirty="0" smtClean="0">
                <a:latin typeface="Comic Sans MS" panose="030F0702030302020204" pitchFamily="66" charset="0"/>
              </a:rPr>
              <a:t>I</a:t>
            </a:r>
            <a:r>
              <a:rPr kumimoji="1" lang="ja-JP" altLang="en-US" sz="8000" dirty="0">
                <a:latin typeface="Comic Sans MS" panose="030F0702030302020204" pitchFamily="66" charset="0"/>
              </a:rPr>
              <a:t> </a:t>
            </a:r>
            <a:r>
              <a:rPr kumimoji="1" lang="ja-JP" altLang="en-US" sz="80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l</a:t>
            </a:r>
            <a:r>
              <a:rPr kumimoji="1" lang="en-US" altLang="ja-JP" sz="6000" dirty="0" smtClean="0">
                <a:latin typeface="Comic Sans MS" panose="030F0702030302020204" pitchFamily="66" charset="0"/>
              </a:rPr>
              <a:t>ike</a:t>
            </a:r>
            <a:r>
              <a:rPr kumimoji="1" lang="en-US" altLang="ja-JP" sz="8000" dirty="0" smtClean="0">
                <a:latin typeface="Comic Sans MS" panose="030F0702030302020204" pitchFamily="66" charset="0"/>
              </a:rPr>
              <a:t>  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d</a:t>
            </a:r>
            <a:r>
              <a:rPr kumimoji="1" lang="en-US" altLang="ja-JP" sz="6000" dirty="0" smtClean="0">
                <a:latin typeface="Comic Sans MS" panose="030F0702030302020204" pitchFamily="66" charset="0"/>
              </a:rPr>
              <a:t>ogs</a:t>
            </a:r>
            <a:r>
              <a:rPr kumimoji="1" lang="en-US" altLang="ja-JP" sz="8000" dirty="0" smtClean="0">
                <a:latin typeface="Comic Sans MS" panose="030F0702030302020204" pitchFamily="66" charset="0"/>
              </a:rPr>
              <a:t>.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20" name="星 5 19"/>
          <p:cNvSpPr/>
          <p:nvPr/>
        </p:nvSpPr>
        <p:spPr>
          <a:xfrm>
            <a:off x="361950" y="3827066"/>
            <a:ext cx="228599" cy="230832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星 5 20"/>
          <p:cNvSpPr/>
          <p:nvPr/>
        </p:nvSpPr>
        <p:spPr>
          <a:xfrm>
            <a:off x="3185361" y="3827066"/>
            <a:ext cx="228599" cy="230832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57903" y="5511155"/>
            <a:ext cx="506328" cy="527988"/>
            <a:chOff x="108786" y="6288626"/>
            <a:chExt cx="506328" cy="527988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217571" y="6293394"/>
              <a:ext cx="2887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b="1" dirty="0" smtClean="0">
                  <a:latin typeface="Comic Sans MS" panose="030F0702030302020204" pitchFamily="66" charset="0"/>
                </a:rPr>
                <a:t>1</a:t>
              </a:r>
              <a:endParaRPr kumimoji="1" lang="ja-JP" altLang="en-US" sz="28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23" name="楕円 22"/>
            <p:cNvSpPr/>
            <p:nvPr/>
          </p:nvSpPr>
          <p:spPr>
            <a:xfrm>
              <a:off x="108786" y="6288626"/>
              <a:ext cx="506328" cy="527988"/>
            </a:xfrm>
            <a:prstGeom prst="ellipse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右矢印 26"/>
          <p:cNvSpPr/>
          <p:nvPr/>
        </p:nvSpPr>
        <p:spPr>
          <a:xfrm rot="2062067">
            <a:off x="584715" y="5985852"/>
            <a:ext cx="348916" cy="18047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/>
          <p:cNvGrpSpPr/>
          <p:nvPr/>
        </p:nvGrpSpPr>
        <p:grpSpPr>
          <a:xfrm>
            <a:off x="1613610" y="7334414"/>
            <a:ext cx="506328" cy="527988"/>
            <a:chOff x="108786" y="6288626"/>
            <a:chExt cx="506328" cy="527988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217571" y="6293394"/>
              <a:ext cx="2887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b="1" dirty="0" smtClean="0">
                  <a:latin typeface="Comic Sans MS" panose="030F0702030302020204" pitchFamily="66" charset="0"/>
                </a:rPr>
                <a:t>2</a:t>
              </a:r>
              <a:endParaRPr kumimoji="1" lang="ja-JP" altLang="en-US" sz="28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楕円 29"/>
            <p:cNvSpPr/>
            <p:nvPr/>
          </p:nvSpPr>
          <p:spPr>
            <a:xfrm>
              <a:off x="108786" y="6288626"/>
              <a:ext cx="506328" cy="527988"/>
            </a:xfrm>
            <a:prstGeom prst="ellipse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3523815" y="7326883"/>
            <a:ext cx="506328" cy="527988"/>
            <a:chOff x="108786" y="6288626"/>
            <a:chExt cx="506328" cy="527988"/>
          </a:xfrm>
        </p:grpSpPr>
        <p:sp>
          <p:nvSpPr>
            <p:cNvPr id="44" name="テキスト ボックス 43"/>
            <p:cNvSpPr txBox="1"/>
            <p:nvPr/>
          </p:nvSpPr>
          <p:spPr>
            <a:xfrm>
              <a:off x="217571" y="6293394"/>
              <a:ext cx="2887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b="1" dirty="0" smtClean="0">
                  <a:latin typeface="Comic Sans MS" panose="030F0702030302020204" pitchFamily="66" charset="0"/>
                </a:rPr>
                <a:t>2</a:t>
              </a:r>
              <a:endParaRPr kumimoji="1" lang="ja-JP" altLang="en-US" sz="28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45" name="楕円 44"/>
            <p:cNvSpPr/>
            <p:nvPr/>
          </p:nvSpPr>
          <p:spPr>
            <a:xfrm>
              <a:off x="108786" y="6288626"/>
              <a:ext cx="506328" cy="527988"/>
            </a:xfrm>
            <a:prstGeom prst="ellipse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右矢印 45"/>
          <p:cNvSpPr/>
          <p:nvPr/>
        </p:nvSpPr>
        <p:spPr>
          <a:xfrm rot="16200000">
            <a:off x="1692316" y="6963662"/>
            <a:ext cx="348916" cy="18047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右矢印 46"/>
          <p:cNvSpPr/>
          <p:nvPr/>
        </p:nvSpPr>
        <p:spPr>
          <a:xfrm rot="16200000">
            <a:off x="3602521" y="6956919"/>
            <a:ext cx="348916" cy="18047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8" name="グループ化 47"/>
          <p:cNvGrpSpPr/>
          <p:nvPr/>
        </p:nvGrpSpPr>
        <p:grpSpPr>
          <a:xfrm>
            <a:off x="6255805" y="5975845"/>
            <a:ext cx="506328" cy="527988"/>
            <a:chOff x="108786" y="6288626"/>
            <a:chExt cx="506328" cy="527988"/>
          </a:xfrm>
        </p:grpSpPr>
        <p:sp>
          <p:nvSpPr>
            <p:cNvPr id="49" name="テキスト ボックス 48"/>
            <p:cNvSpPr txBox="1"/>
            <p:nvPr/>
          </p:nvSpPr>
          <p:spPr>
            <a:xfrm>
              <a:off x="217571" y="6293394"/>
              <a:ext cx="2887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b="1" dirty="0" smtClean="0">
                  <a:latin typeface="Comic Sans MS" panose="030F0702030302020204" pitchFamily="66" charset="0"/>
                </a:rPr>
                <a:t>3</a:t>
              </a:r>
              <a:endParaRPr kumimoji="1" lang="ja-JP" altLang="en-US" sz="28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50" name="楕円 49"/>
            <p:cNvSpPr/>
            <p:nvPr/>
          </p:nvSpPr>
          <p:spPr>
            <a:xfrm>
              <a:off x="108786" y="6288626"/>
              <a:ext cx="506328" cy="527988"/>
            </a:xfrm>
            <a:prstGeom prst="ellipse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1" name="右矢印 50"/>
          <p:cNvSpPr/>
          <p:nvPr/>
        </p:nvSpPr>
        <p:spPr>
          <a:xfrm rot="8368913">
            <a:off x="5977791" y="6542567"/>
            <a:ext cx="348916" cy="1524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0" y="7862403"/>
            <a:ext cx="1901960" cy="1901960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51" y="1143904"/>
            <a:ext cx="1451243" cy="1451243"/>
          </a:xfrm>
          <a:prstGeom prst="rect">
            <a:avLst/>
          </a:prstGeom>
        </p:spPr>
      </p:pic>
      <p:sp>
        <p:nvSpPr>
          <p:cNvPr id="54" name="円形吹き出し 53"/>
          <p:cNvSpPr/>
          <p:nvPr/>
        </p:nvSpPr>
        <p:spPr>
          <a:xfrm>
            <a:off x="1325090" y="7854871"/>
            <a:ext cx="3437410" cy="1287379"/>
          </a:xfrm>
          <a:prstGeom prst="wedgeEllipseCallout">
            <a:avLst>
              <a:gd name="adj1" fmla="val 54951"/>
              <a:gd name="adj2" fmla="val 365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800666" y="8148383"/>
            <a:ext cx="282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英語をきれいに書いている人が好きです！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44640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82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Comic Sans MS</vt:lpstr>
      <vt:lpstr>Office テーマ</vt:lpstr>
      <vt:lpstr>PowerPoint プレゼンテーション</vt:lpstr>
    </vt:vector>
  </TitlesOfParts>
  <Company>大府市教育委員会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大府市教育委員会</dc:creator>
  <cp:lastModifiedBy>大府市教育委員会</cp:lastModifiedBy>
  <cp:revision>11</cp:revision>
  <cp:lastPrinted>2023-04-07T06:52:10Z</cp:lastPrinted>
  <dcterms:created xsi:type="dcterms:W3CDTF">2023-04-07T04:58:58Z</dcterms:created>
  <dcterms:modified xsi:type="dcterms:W3CDTF">2023-04-11T05:04:14Z</dcterms:modified>
</cp:coreProperties>
</file>