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ANSWER PLEASE?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Unit 3 : Scene 1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41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9451" y="587056"/>
            <a:ext cx="11038115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 smtClean="0"/>
              <a:t>What is </a:t>
            </a:r>
            <a:r>
              <a:rPr kumimoji="1" lang="en-US" altLang="ja-JP" sz="8000" b="1" dirty="0" smtClean="0">
                <a:solidFill>
                  <a:srgbClr val="FF0000"/>
                </a:solidFill>
              </a:rPr>
              <a:t>difficult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en-US" altLang="ja-JP" sz="8000" dirty="0" smtClean="0"/>
              <a:t>for you to do? 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450" y="3809228"/>
            <a:ext cx="11038115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It is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difficult</a:t>
            </a:r>
            <a:r>
              <a:rPr kumimoji="1" lang="en-US" altLang="ja-JP" sz="6600" dirty="0" smtClean="0"/>
              <a:t> for me to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_________________</a:t>
            </a:r>
            <a:r>
              <a:rPr kumimoji="1" lang="en-US" altLang="ja-JP" sz="6600" b="1" dirty="0" smtClean="0">
                <a:solidFill>
                  <a:schemeClr val="bg1"/>
                </a:solidFill>
              </a:rPr>
              <a:t>.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______ for me to play games.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3979816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fun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1026" name="Picture 2" descr="Playing Computer Games. ~ 3 Arif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3" y="587056"/>
            <a:ext cx="5982789" cy="42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4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>fun</a:t>
            </a:r>
            <a:r>
              <a:rPr kumimoji="1" lang="en-US" altLang="ja-JP" sz="4000" dirty="0" smtClean="0"/>
              <a:t> for me to play games.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4005942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fun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1026" name="Picture 2" descr="Playing Computer Games. ~ 3 Arif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3" y="587056"/>
            <a:ext cx="5982789" cy="42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9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_________ for me to learn about animals.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4110445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easy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5" name="Picture 2" descr="Being A Wildlife Photographer Is Basically To Become One With The Nature (46 pics) - Izismil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3" y="587056"/>
            <a:ext cx="6096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1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>interesting</a:t>
            </a:r>
            <a:r>
              <a:rPr kumimoji="1" lang="en-US" altLang="ja-JP" sz="4000" dirty="0" smtClean="0"/>
              <a:t> for me to learn about animals.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4110445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easy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3074" name="Picture 2" descr="Being A Wildlife Photographer Is Basically To Become One With The Nature (46 pics) - Izismil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3" y="587056"/>
            <a:ext cx="6096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_________ for me to study English.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4110445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easy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2050" name="Picture 2" descr="Study English in the UK - Cambridge Management and Leadership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04" y="476008"/>
            <a:ext cx="6467293" cy="431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577" y="5055325"/>
            <a:ext cx="11181806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4000" dirty="0" smtClean="0"/>
              <a:t>It is 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>difficult</a:t>
            </a:r>
            <a:r>
              <a:rPr kumimoji="1" lang="en-US" altLang="ja-JP" sz="4000" dirty="0" smtClean="0"/>
              <a:t> for me to study English.</a:t>
            </a:r>
            <a:br>
              <a:rPr kumimoji="1" lang="en-US" altLang="ja-JP" sz="4000" dirty="0" smtClean="0"/>
            </a:b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7121" y="587056"/>
            <a:ext cx="4110445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/>
              <a:t>easy</a:t>
            </a:r>
            <a:br>
              <a:rPr kumimoji="1" lang="en-US" altLang="ja-JP" sz="6000" dirty="0" smtClean="0"/>
            </a:br>
            <a:r>
              <a:rPr kumimoji="1" lang="en-US" altLang="ja-JP" sz="6000" dirty="0" smtClean="0"/>
              <a:t>interesting </a:t>
            </a:r>
          </a:p>
          <a:p>
            <a:pPr algn="ctr"/>
            <a:r>
              <a:rPr kumimoji="1" lang="en-US" altLang="ja-JP" sz="6000" dirty="0" smtClean="0"/>
              <a:t>difficult</a:t>
            </a:r>
            <a:endParaRPr kumimoji="1" lang="ja-JP" altLang="en-US" sz="3200" dirty="0"/>
          </a:p>
        </p:txBody>
      </p:sp>
      <p:pic>
        <p:nvPicPr>
          <p:cNvPr id="2050" name="Picture 2" descr="Study English in the UK - Cambridge Management and Leadership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9" y="489070"/>
            <a:ext cx="6467293" cy="431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9451" y="587056"/>
            <a:ext cx="11038115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 smtClean="0"/>
              <a:t>What is </a:t>
            </a:r>
            <a:r>
              <a:rPr kumimoji="1" lang="en-US" altLang="ja-JP" sz="8000" b="1" dirty="0" smtClean="0">
                <a:solidFill>
                  <a:srgbClr val="FF0000"/>
                </a:solidFill>
              </a:rPr>
              <a:t>fun</a:t>
            </a:r>
            <a:r>
              <a:rPr kumimoji="1" lang="en-US" altLang="ja-JP" sz="8000" dirty="0" smtClean="0"/>
              <a:t> </a:t>
            </a:r>
            <a:br>
              <a:rPr kumimoji="1" lang="en-US" altLang="ja-JP" sz="8000" dirty="0" smtClean="0"/>
            </a:br>
            <a:r>
              <a:rPr kumimoji="1" lang="en-US" altLang="ja-JP" sz="8000" dirty="0" smtClean="0"/>
              <a:t>for you to do? 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450" y="3809228"/>
            <a:ext cx="11038115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It is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fun</a:t>
            </a:r>
            <a:r>
              <a:rPr kumimoji="1" lang="en-US" altLang="ja-JP" sz="6600" dirty="0" smtClean="0"/>
              <a:t> for me to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_________________</a:t>
            </a:r>
            <a:r>
              <a:rPr kumimoji="1" lang="en-US" altLang="ja-JP" sz="6600" b="1" dirty="0" smtClean="0">
                <a:solidFill>
                  <a:schemeClr val="bg1"/>
                </a:solidFill>
              </a:rPr>
              <a:t>.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9451" y="587056"/>
            <a:ext cx="11038115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 smtClean="0"/>
              <a:t>What is </a:t>
            </a:r>
            <a:r>
              <a:rPr kumimoji="1" lang="en-US" altLang="ja-JP" sz="8000" b="1" dirty="0" smtClean="0">
                <a:solidFill>
                  <a:srgbClr val="FF0000"/>
                </a:solidFill>
              </a:rPr>
              <a:t>interesting</a:t>
            </a:r>
            <a:r>
              <a:rPr kumimoji="1" lang="en-US" altLang="ja-JP" sz="8000" dirty="0" smtClean="0"/>
              <a:t> </a:t>
            </a:r>
            <a:br>
              <a:rPr kumimoji="1" lang="en-US" altLang="ja-JP" sz="8000" dirty="0" smtClean="0"/>
            </a:br>
            <a:r>
              <a:rPr kumimoji="1" lang="en-US" altLang="ja-JP" sz="8000" dirty="0" smtClean="0"/>
              <a:t>for you to do? 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450" y="3809228"/>
            <a:ext cx="11038115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It is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interesting</a:t>
            </a:r>
            <a:r>
              <a:rPr kumimoji="1" lang="en-US" altLang="ja-JP" sz="6600" dirty="0" smtClean="0"/>
              <a:t> for me to </a:t>
            </a:r>
            <a:r>
              <a:rPr kumimoji="1" lang="en-US" altLang="ja-JP" sz="6600" b="1" dirty="0" smtClean="0">
                <a:solidFill>
                  <a:srgbClr val="FF0000"/>
                </a:solidFill>
              </a:rPr>
              <a:t>_________________</a:t>
            </a:r>
            <a:r>
              <a:rPr kumimoji="1" lang="en-US" altLang="ja-JP" sz="6600" b="1" dirty="0" smtClean="0">
                <a:solidFill>
                  <a:schemeClr val="bg1"/>
                </a:solidFill>
              </a:rPr>
              <a:t>.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18</TotalTime>
  <Words>148</Words>
  <Application>Microsoft Office PowerPoint</Application>
  <PresentationFormat>ワイド画面</PresentationFormat>
  <Paragraphs>26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ゴシック</vt:lpstr>
      <vt:lpstr>Arial</vt:lpstr>
      <vt:lpstr>Century Gothic</vt:lpstr>
      <vt:lpstr>シャボン</vt:lpstr>
      <vt:lpstr>ANSWER PLEASE?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word?</dc:title>
  <dc:creator>Windows ユーザー</dc:creator>
  <cp:lastModifiedBy>Windows ユーザー</cp:lastModifiedBy>
  <cp:revision>7</cp:revision>
  <dcterms:created xsi:type="dcterms:W3CDTF">2023-06-16T02:35:43Z</dcterms:created>
  <dcterms:modified xsi:type="dcterms:W3CDTF">2023-06-16T02:54:33Z</dcterms:modified>
</cp:coreProperties>
</file>